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  <p:sldMasterId id="2147483955" r:id="rId2"/>
    <p:sldMasterId id="2147483968" r:id="rId3"/>
    <p:sldMasterId id="2147484035" r:id="rId4"/>
  </p:sldMasterIdLst>
  <p:notesMasterIdLst>
    <p:notesMasterId r:id="rId22"/>
  </p:notesMasterIdLst>
  <p:sldIdLst>
    <p:sldId id="256" r:id="rId5"/>
    <p:sldId id="257" r:id="rId6"/>
    <p:sldId id="258" r:id="rId7"/>
    <p:sldId id="262" r:id="rId8"/>
    <p:sldId id="274" r:id="rId9"/>
    <p:sldId id="263" r:id="rId10"/>
    <p:sldId id="275" r:id="rId11"/>
    <p:sldId id="259" r:id="rId12"/>
    <p:sldId id="267" r:id="rId13"/>
    <p:sldId id="264" r:id="rId14"/>
    <p:sldId id="265" r:id="rId15"/>
    <p:sldId id="266" r:id="rId16"/>
    <p:sldId id="268" r:id="rId17"/>
    <p:sldId id="277" r:id="rId18"/>
    <p:sldId id="273" r:id="rId19"/>
    <p:sldId id="279" r:id="rId20"/>
    <p:sldId id="28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57654-9885-4823-A6CF-00D6A294D193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1347B8-8053-4106-AE8D-F1DE42D3966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842" name="Rectangle 1642"/>
          <p:cNvSpPr>
            <a:spLocks noChangeArrowheads="1"/>
          </p:cNvSpPr>
          <p:nvPr/>
        </p:nvSpPr>
        <p:spPr bwMode="gray">
          <a:xfrm>
            <a:off x="3071813" y="0"/>
            <a:ext cx="1417637" cy="6858000"/>
          </a:xfrm>
          <a:prstGeom prst="rect">
            <a:avLst/>
          </a:prstGeom>
          <a:solidFill>
            <a:schemeClr val="accent2">
              <a:alpha val="70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6834" name="Rectangle 1634"/>
          <p:cNvSpPr>
            <a:spLocks noChangeArrowheads="1"/>
          </p:cNvSpPr>
          <p:nvPr/>
        </p:nvSpPr>
        <p:spPr bwMode="gray">
          <a:xfrm>
            <a:off x="0" y="0"/>
            <a:ext cx="3152775" cy="6858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85882"/>
                  <a:invGamma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6796" name="Rectangle 1596"/>
          <p:cNvSpPr>
            <a:spLocks noChangeArrowheads="1"/>
          </p:cNvSpPr>
          <p:nvPr/>
        </p:nvSpPr>
        <p:spPr bwMode="gray">
          <a:xfrm>
            <a:off x="6902450" y="-11113"/>
            <a:ext cx="303213" cy="6858001"/>
          </a:xfrm>
          <a:prstGeom prst="rect">
            <a:avLst/>
          </a:prstGeom>
          <a:solidFill>
            <a:schemeClr val="accent2">
              <a:alpha val="30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6797" name="Rectangle 1597"/>
          <p:cNvSpPr>
            <a:spLocks noChangeArrowheads="1"/>
          </p:cNvSpPr>
          <p:nvPr/>
        </p:nvSpPr>
        <p:spPr bwMode="gray">
          <a:xfrm>
            <a:off x="7158038" y="12700"/>
            <a:ext cx="227012" cy="6858000"/>
          </a:xfrm>
          <a:prstGeom prst="rect">
            <a:avLst/>
          </a:prstGeom>
          <a:solidFill>
            <a:schemeClr val="accent2">
              <a:alpha val="20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6792" name="Rectangle 1592"/>
          <p:cNvSpPr>
            <a:spLocks noChangeArrowheads="1"/>
          </p:cNvSpPr>
          <p:nvPr/>
        </p:nvSpPr>
        <p:spPr bwMode="gray">
          <a:xfrm>
            <a:off x="4375150" y="0"/>
            <a:ext cx="1060450" cy="6858000"/>
          </a:xfrm>
          <a:prstGeom prst="rect">
            <a:avLst/>
          </a:prstGeom>
          <a:solidFill>
            <a:schemeClr val="accent2">
              <a:alpha val="64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6793" name="Rectangle 1593"/>
          <p:cNvSpPr>
            <a:spLocks noChangeArrowheads="1"/>
          </p:cNvSpPr>
          <p:nvPr/>
        </p:nvSpPr>
        <p:spPr bwMode="gray">
          <a:xfrm>
            <a:off x="5359400" y="-17463"/>
            <a:ext cx="728663" cy="6938963"/>
          </a:xfrm>
          <a:prstGeom prst="rect">
            <a:avLst/>
          </a:prstGeom>
          <a:solidFill>
            <a:schemeClr val="accent2">
              <a:alpha val="53999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6794" name="Rectangle 1594"/>
          <p:cNvSpPr>
            <a:spLocks noChangeArrowheads="1"/>
          </p:cNvSpPr>
          <p:nvPr/>
        </p:nvSpPr>
        <p:spPr bwMode="gray">
          <a:xfrm>
            <a:off x="6018213" y="-19050"/>
            <a:ext cx="547687" cy="6938963"/>
          </a:xfrm>
          <a:prstGeom prst="rect">
            <a:avLst/>
          </a:prstGeom>
          <a:solidFill>
            <a:schemeClr val="accent2">
              <a:alpha val="47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6795" name="Rectangle 1595"/>
          <p:cNvSpPr>
            <a:spLocks noChangeArrowheads="1"/>
          </p:cNvSpPr>
          <p:nvPr/>
        </p:nvSpPr>
        <p:spPr bwMode="gray">
          <a:xfrm>
            <a:off x="6505575" y="0"/>
            <a:ext cx="446088" cy="6858000"/>
          </a:xfrm>
          <a:prstGeom prst="rect">
            <a:avLst/>
          </a:prstGeom>
          <a:solidFill>
            <a:schemeClr val="accent2">
              <a:alpha val="37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6822" name="Rectangle 1622"/>
          <p:cNvSpPr>
            <a:spLocks noChangeArrowheads="1"/>
          </p:cNvSpPr>
          <p:nvPr/>
        </p:nvSpPr>
        <p:spPr bwMode="gray">
          <a:xfrm>
            <a:off x="7339013" y="52388"/>
            <a:ext cx="136525" cy="6858000"/>
          </a:xfrm>
          <a:prstGeom prst="rect">
            <a:avLst/>
          </a:prstGeom>
          <a:solidFill>
            <a:schemeClr val="accent2">
              <a:alpha val="14999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6823" name="Rectangle 1623"/>
          <p:cNvSpPr>
            <a:spLocks noChangeArrowheads="1"/>
          </p:cNvSpPr>
          <p:nvPr/>
        </p:nvSpPr>
        <p:spPr bwMode="gray">
          <a:xfrm>
            <a:off x="8366125" y="20638"/>
            <a:ext cx="344488" cy="6858000"/>
          </a:xfrm>
          <a:prstGeom prst="rect">
            <a:avLst/>
          </a:prstGeom>
          <a:solidFill>
            <a:schemeClr val="accent2">
              <a:alpha val="23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6824" name="Rectangle 1624"/>
          <p:cNvSpPr>
            <a:spLocks noChangeArrowheads="1"/>
          </p:cNvSpPr>
          <p:nvPr/>
        </p:nvSpPr>
        <p:spPr bwMode="gray">
          <a:xfrm>
            <a:off x="8664575" y="0"/>
            <a:ext cx="474663" cy="6858000"/>
          </a:xfrm>
          <a:prstGeom prst="rect">
            <a:avLst/>
          </a:prstGeom>
          <a:solidFill>
            <a:schemeClr val="accent2">
              <a:alpha val="28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6813" name="Text Box 1613"/>
          <p:cNvSpPr txBox="1">
            <a:spLocks noChangeArrowheads="1"/>
          </p:cNvSpPr>
          <p:nvPr/>
        </p:nvSpPr>
        <p:spPr bwMode="gray">
          <a:xfrm>
            <a:off x="76200" y="6477000"/>
            <a:ext cx="1608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000">
                <a:solidFill>
                  <a:srgbClr val="F8F8F8"/>
                </a:solidFill>
              </a:rPr>
              <a:t>www.themegallery.com</a:t>
            </a:r>
          </a:p>
        </p:txBody>
      </p:sp>
      <p:sp>
        <p:nvSpPr>
          <p:cNvPr id="436812" name="Text Box 1612"/>
          <p:cNvSpPr txBox="1">
            <a:spLocks noChangeArrowheads="1"/>
          </p:cNvSpPr>
          <p:nvPr/>
        </p:nvSpPr>
        <p:spPr bwMode="gray">
          <a:xfrm>
            <a:off x="276225" y="6007100"/>
            <a:ext cx="1169988" cy="4572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FFFFFF"/>
                </a:solidFill>
                <a:latin typeface="Verdana" pitchFamily="34" charset="0"/>
              </a:rPr>
              <a:t>LOGO</a:t>
            </a:r>
          </a:p>
        </p:txBody>
      </p:sp>
      <p:sp>
        <p:nvSpPr>
          <p:cNvPr id="436843" name="Rectangle 1643"/>
          <p:cNvSpPr>
            <a:spLocks noChangeArrowheads="1"/>
          </p:cNvSpPr>
          <p:nvPr/>
        </p:nvSpPr>
        <p:spPr bwMode="gray">
          <a:xfrm>
            <a:off x="7953375" y="4763"/>
            <a:ext cx="136525" cy="6858000"/>
          </a:xfrm>
          <a:prstGeom prst="rect">
            <a:avLst/>
          </a:prstGeom>
          <a:solidFill>
            <a:schemeClr val="accent2">
              <a:alpha val="6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6844" name="Rectangle 1644"/>
          <p:cNvSpPr>
            <a:spLocks noChangeArrowheads="1"/>
          </p:cNvSpPr>
          <p:nvPr/>
        </p:nvSpPr>
        <p:spPr bwMode="gray">
          <a:xfrm>
            <a:off x="8045450" y="4763"/>
            <a:ext cx="168275" cy="6858000"/>
          </a:xfrm>
          <a:prstGeom prst="rect">
            <a:avLst/>
          </a:prstGeom>
          <a:solidFill>
            <a:schemeClr val="accent2">
              <a:alpha val="12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6845" name="Rectangle 1645"/>
          <p:cNvSpPr>
            <a:spLocks noChangeArrowheads="1"/>
          </p:cNvSpPr>
          <p:nvPr/>
        </p:nvSpPr>
        <p:spPr bwMode="gray">
          <a:xfrm>
            <a:off x="8177213" y="-11113"/>
            <a:ext cx="230187" cy="6858001"/>
          </a:xfrm>
          <a:prstGeom prst="rect">
            <a:avLst/>
          </a:prstGeom>
          <a:solidFill>
            <a:schemeClr val="accent2">
              <a:alpha val="17999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6847" name="Rectangle 1647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3802063" y="1314450"/>
            <a:ext cx="5105400" cy="1470025"/>
          </a:xfrm>
        </p:spPr>
        <p:txBody>
          <a:bodyPr/>
          <a:lstStyle>
            <a:lvl1pPr algn="ct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36848" name="Rectangle 1648"/>
          <p:cNvSpPr>
            <a:spLocks noGrp="1" noChangeArrowheads="1"/>
          </p:cNvSpPr>
          <p:nvPr>
            <p:ph type="subTitle" sz="quarter" idx="1"/>
          </p:nvPr>
        </p:nvSpPr>
        <p:spPr bwMode="gray">
          <a:xfrm>
            <a:off x="3810000" y="2762250"/>
            <a:ext cx="5151438" cy="757238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36850" name="Rectangle 165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552825" y="6534150"/>
            <a:ext cx="2895600" cy="2349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36849" name="Rectangle 1649"/>
          <p:cNvSpPr>
            <a:spLocks noGrp="1" noChangeArrowheads="1"/>
          </p:cNvSpPr>
          <p:nvPr>
            <p:ph type="dt" sz="quarter" idx="2"/>
          </p:nvPr>
        </p:nvSpPr>
        <p:spPr bwMode="gray">
          <a:xfrm>
            <a:off x="6900863" y="6526213"/>
            <a:ext cx="2133600" cy="274637"/>
          </a:xfrm>
        </p:spPr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436851" name="Rectangle 1651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011488" y="6527800"/>
            <a:ext cx="373062" cy="234950"/>
          </a:xfrm>
        </p:spPr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36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36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36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36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67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6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6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67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36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36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67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6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6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67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6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6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368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36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36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368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36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36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68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6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36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368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6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6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68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36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36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368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6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6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100"/>
                            </p:stCondLst>
                            <p:childTnLst>
                              <p:par>
                                <p:cTn id="6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9" dur="500" fill="hold"/>
                                        <p:tgtEl>
                                          <p:spTgt spid="4368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6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1" dur="500" fill="hold"/>
                                        <p:tgtEl>
                                          <p:spTgt spid="4367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73" dur="500" fill="hold"/>
                                        <p:tgtEl>
                                          <p:spTgt spid="43679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75" dur="500" fill="hold"/>
                                        <p:tgtEl>
                                          <p:spTgt spid="43679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77" dur="500" fill="hold"/>
                                        <p:tgtEl>
                                          <p:spTgt spid="4367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6" presetClass="emph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79" dur="500" fill="hold"/>
                                        <p:tgtEl>
                                          <p:spTgt spid="4367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6" presetClass="emph" presetSubtype="0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81" dur="500" fill="hold"/>
                                        <p:tgtEl>
                                          <p:spTgt spid="4367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6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83" dur="500" fill="hold"/>
                                        <p:tgtEl>
                                          <p:spTgt spid="4368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6" presetClass="emph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85" dur="500" fill="hold"/>
                                        <p:tgtEl>
                                          <p:spTgt spid="4368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6" presetClass="emph" presetSubtype="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87" dur="500" fill="hold"/>
                                        <p:tgtEl>
                                          <p:spTgt spid="4368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900"/>
                            </p:stCondLst>
                            <p:childTnLst>
                              <p:par>
                                <p:cTn id="89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500" fill="hold"/>
                                        <p:tgtEl>
                                          <p:spTgt spid="4368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92" dur="500" fill="hold"/>
                                        <p:tgtEl>
                                          <p:spTgt spid="4368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94" dur="500" fill="hold"/>
                                        <p:tgtEl>
                                          <p:spTgt spid="4368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96" dur="500" fill="hold"/>
                                        <p:tgtEl>
                                          <p:spTgt spid="4368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368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368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36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344 0.26526 C 0.15434 0.26017 0.07587 0.23011 0.04201 0.19056 C 0.00816 0.15101 -0.01441 0.06198 -0.02934 0.02821 " pathEditMode="relative" rAng="0" ptsTypes="faf">
                                      <p:cBhvr>
                                        <p:cTn id="103" dur="1000" fill="hold"/>
                                        <p:tgtEl>
                                          <p:spTgt spid="4368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" y="-1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6842" grpId="0" animBg="1"/>
      <p:bldP spid="436842" grpId="1" animBg="1"/>
      <p:bldP spid="436834" grpId="0" animBg="1"/>
      <p:bldP spid="436834" grpId="1" animBg="1"/>
      <p:bldP spid="436796" grpId="0" animBg="1"/>
      <p:bldP spid="436796" grpId="1" animBg="1"/>
      <p:bldP spid="436797" grpId="0" animBg="1"/>
      <p:bldP spid="436797" grpId="1" animBg="1"/>
      <p:bldP spid="436792" grpId="0" animBg="1"/>
      <p:bldP spid="436792" grpId="1" animBg="1"/>
      <p:bldP spid="436793" grpId="0" animBg="1"/>
      <p:bldP spid="436793" grpId="1" animBg="1"/>
      <p:bldP spid="436794" grpId="0" animBg="1"/>
      <p:bldP spid="436794" grpId="1" animBg="1"/>
      <p:bldP spid="436795" grpId="0" animBg="1"/>
      <p:bldP spid="436795" grpId="1" animBg="1"/>
      <p:bldP spid="436822" grpId="0" animBg="1"/>
      <p:bldP spid="436822" grpId="1" animBg="1"/>
      <p:bldP spid="436823" grpId="0" animBg="1"/>
      <p:bldP spid="436823" grpId="1" animBg="1"/>
      <p:bldP spid="436824" grpId="0" animBg="1"/>
      <p:bldP spid="436824" grpId="1" animBg="1"/>
      <p:bldP spid="436843" grpId="0" animBg="1"/>
      <p:bldP spid="436843" grpId="1" animBg="1"/>
      <p:bldP spid="436844" grpId="0" animBg="1"/>
      <p:bldP spid="436844" grpId="1" animBg="1"/>
      <p:bldP spid="436845" grpId="0" animBg="1"/>
      <p:bldP spid="436845" grpId="1" animBg="1"/>
      <p:bldP spid="436847" grpId="0"/>
      <p:bldP spid="436847" grpId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30288" y="1163638"/>
            <a:ext cx="3903662" cy="5360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86350" y="1163638"/>
            <a:ext cx="3905250" cy="5360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18338" y="65088"/>
            <a:ext cx="1995487" cy="64595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30288" y="65088"/>
            <a:ext cx="5835650" cy="64595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5688" y="65088"/>
            <a:ext cx="7958137" cy="10112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1030288" y="1163638"/>
            <a:ext cx="7961312" cy="5360987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077913" y="6616700"/>
            <a:ext cx="2133600" cy="241300"/>
          </a:xfrm>
        </p:spPr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838825" y="6616700"/>
            <a:ext cx="2895600" cy="2413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187825" y="6616700"/>
            <a:ext cx="661988" cy="241300"/>
          </a:xfrm>
        </p:spPr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842" name="Rectangle 1642"/>
          <p:cNvSpPr>
            <a:spLocks noChangeArrowheads="1"/>
          </p:cNvSpPr>
          <p:nvPr/>
        </p:nvSpPr>
        <p:spPr bwMode="gray">
          <a:xfrm>
            <a:off x="3071813" y="0"/>
            <a:ext cx="1417637" cy="6858000"/>
          </a:xfrm>
          <a:prstGeom prst="rect">
            <a:avLst/>
          </a:prstGeom>
          <a:solidFill>
            <a:schemeClr val="accent2">
              <a:alpha val="70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6834" name="Rectangle 1634"/>
          <p:cNvSpPr>
            <a:spLocks noChangeArrowheads="1"/>
          </p:cNvSpPr>
          <p:nvPr/>
        </p:nvSpPr>
        <p:spPr bwMode="gray">
          <a:xfrm>
            <a:off x="0" y="0"/>
            <a:ext cx="3152775" cy="6858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85882"/>
                  <a:invGamma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6796" name="Rectangle 1596"/>
          <p:cNvSpPr>
            <a:spLocks noChangeArrowheads="1"/>
          </p:cNvSpPr>
          <p:nvPr/>
        </p:nvSpPr>
        <p:spPr bwMode="gray">
          <a:xfrm>
            <a:off x="6902450" y="-11113"/>
            <a:ext cx="303213" cy="6858001"/>
          </a:xfrm>
          <a:prstGeom prst="rect">
            <a:avLst/>
          </a:prstGeom>
          <a:solidFill>
            <a:schemeClr val="accent2">
              <a:alpha val="30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6797" name="Rectangle 1597"/>
          <p:cNvSpPr>
            <a:spLocks noChangeArrowheads="1"/>
          </p:cNvSpPr>
          <p:nvPr/>
        </p:nvSpPr>
        <p:spPr bwMode="gray">
          <a:xfrm>
            <a:off x="7158038" y="12700"/>
            <a:ext cx="227012" cy="6858000"/>
          </a:xfrm>
          <a:prstGeom prst="rect">
            <a:avLst/>
          </a:prstGeom>
          <a:solidFill>
            <a:schemeClr val="accent2">
              <a:alpha val="20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6792" name="Rectangle 1592"/>
          <p:cNvSpPr>
            <a:spLocks noChangeArrowheads="1"/>
          </p:cNvSpPr>
          <p:nvPr/>
        </p:nvSpPr>
        <p:spPr bwMode="gray">
          <a:xfrm>
            <a:off x="4375150" y="0"/>
            <a:ext cx="1060450" cy="6858000"/>
          </a:xfrm>
          <a:prstGeom prst="rect">
            <a:avLst/>
          </a:prstGeom>
          <a:solidFill>
            <a:schemeClr val="accent2">
              <a:alpha val="64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6793" name="Rectangle 1593"/>
          <p:cNvSpPr>
            <a:spLocks noChangeArrowheads="1"/>
          </p:cNvSpPr>
          <p:nvPr/>
        </p:nvSpPr>
        <p:spPr bwMode="gray">
          <a:xfrm>
            <a:off x="5359400" y="-17463"/>
            <a:ext cx="728663" cy="6938963"/>
          </a:xfrm>
          <a:prstGeom prst="rect">
            <a:avLst/>
          </a:prstGeom>
          <a:solidFill>
            <a:schemeClr val="accent2">
              <a:alpha val="53999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6794" name="Rectangle 1594"/>
          <p:cNvSpPr>
            <a:spLocks noChangeArrowheads="1"/>
          </p:cNvSpPr>
          <p:nvPr/>
        </p:nvSpPr>
        <p:spPr bwMode="gray">
          <a:xfrm>
            <a:off x="6018213" y="-19050"/>
            <a:ext cx="547687" cy="6938963"/>
          </a:xfrm>
          <a:prstGeom prst="rect">
            <a:avLst/>
          </a:prstGeom>
          <a:solidFill>
            <a:schemeClr val="accent2">
              <a:alpha val="47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6795" name="Rectangle 1595"/>
          <p:cNvSpPr>
            <a:spLocks noChangeArrowheads="1"/>
          </p:cNvSpPr>
          <p:nvPr/>
        </p:nvSpPr>
        <p:spPr bwMode="gray">
          <a:xfrm>
            <a:off x="6505575" y="0"/>
            <a:ext cx="446088" cy="6858000"/>
          </a:xfrm>
          <a:prstGeom prst="rect">
            <a:avLst/>
          </a:prstGeom>
          <a:solidFill>
            <a:schemeClr val="accent2">
              <a:alpha val="37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6822" name="Rectangle 1622"/>
          <p:cNvSpPr>
            <a:spLocks noChangeArrowheads="1"/>
          </p:cNvSpPr>
          <p:nvPr/>
        </p:nvSpPr>
        <p:spPr bwMode="gray">
          <a:xfrm>
            <a:off x="7339013" y="52388"/>
            <a:ext cx="136525" cy="6858000"/>
          </a:xfrm>
          <a:prstGeom prst="rect">
            <a:avLst/>
          </a:prstGeom>
          <a:solidFill>
            <a:schemeClr val="accent2">
              <a:alpha val="14999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6823" name="Rectangle 1623"/>
          <p:cNvSpPr>
            <a:spLocks noChangeArrowheads="1"/>
          </p:cNvSpPr>
          <p:nvPr/>
        </p:nvSpPr>
        <p:spPr bwMode="gray">
          <a:xfrm>
            <a:off x="8366125" y="20638"/>
            <a:ext cx="344488" cy="6858000"/>
          </a:xfrm>
          <a:prstGeom prst="rect">
            <a:avLst/>
          </a:prstGeom>
          <a:solidFill>
            <a:schemeClr val="accent2">
              <a:alpha val="23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6824" name="Rectangle 1624"/>
          <p:cNvSpPr>
            <a:spLocks noChangeArrowheads="1"/>
          </p:cNvSpPr>
          <p:nvPr/>
        </p:nvSpPr>
        <p:spPr bwMode="gray">
          <a:xfrm>
            <a:off x="8664575" y="0"/>
            <a:ext cx="474663" cy="6858000"/>
          </a:xfrm>
          <a:prstGeom prst="rect">
            <a:avLst/>
          </a:prstGeom>
          <a:solidFill>
            <a:schemeClr val="accent2">
              <a:alpha val="28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6813" name="Text Box 1613"/>
          <p:cNvSpPr txBox="1">
            <a:spLocks noChangeArrowheads="1"/>
          </p:cNvSpPr>
          <p:nvPr/>
        </p:nvSpPr>
        <p:spPr bwMode="gray">
          <a:xfrm>
            <a:off x="76200" y="6477000"/>
            <a:ext cx="1608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000">
                <a:solidFill>
                  <a:srgbClr val="F8F8F8"/>
                </a:solidFill>
              </a:rPr>
              <a:t>www.themegallery.com</a:t>
            </a:r>
          </a:p>
        </p:txBody>
      </p:sp>
      <p:sp>
        <p:nvSpPr>
          <p:cNvPr id="436812" name="Text Box 1612"/>
          <p:cNvSpPr txBox="1">
            <a:spLocks noChangeArrowheads="1"/>
          </p:cNvSpPr>
          <p:nvPr/>
        </p:nvSpPr>
        <p:spPr bwMode="gray">
          <a:xfrm>
            <a:off x="276225" y="6007100"/>
            <a:ext cx="1169988" cy="4572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FFFFFF"/>
                </a:solidFill>
                <a:latin typeface="Verdana" pitchFamily="34" charset="0"/>
              </a:rPr>
              <a:t>LOGO</a:t>
            </a:r>
          </a:p>
        </p:txBody>
      </p:sp>
      <p:sp>
        <p:nvSpPr>
          <p:cNvPr id="436843" name="Rectangle 1643"/>
          <p:cNvSpPr>
            <a:spLocks noChangeArrowheads="1"/>
          </p:cNvSpPr>
          <p:nvPr/>
        </p:nvSpPr>
        <p:spPr bwMode="gray">
          <a:xfrm>
            <a:off x="7953375" y="4763"/>
            <a:ext cx="136525" cy="6858000"/>
          </a:xfrm>
          <a:prstGeom prst="rect">
            <a:avLst/>
          </a:prstGeom>
          <a:solidFill>
            <a:schemeClr val="accent2">
              <a:alpha val="6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6844" name="Rectangle 1644"/>
          <p:cNvSpPr>
            <a:spLocks noChangeArrowheads="1"/>
          </p:cNvSpPr>
          <p:nvPr/>
        </p:nvSpPr>
        <p:spPr bwMode="gray">
          <a:xfrm>
            <a:off x="8045450" y="4763"/>
            <a:ext cx="168275" cy="6858000"/>
          </a:xfrm>
          <a:prstGeom prst="rect">
            <a:avLst/>
          </a:prstGeom>
          <a:solidFill>
            <a:schemeClr val="accent2">
              <a:alpha val="12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6845" name="Rectangle 1645"/>
          <p:cNvSpPr>
            <a:spLocks noChangeArrowheads="1"/>
          </p:cNvSpPr>
          <p:nvPr/>
        </p:nvSpPr>
        <p:spPr bwMode="gray">
          <a:xfrm>
            <a:off x="8177213" y="-11113"/>
            <a:ext cx="230187" cy="6858001"/>
          </a:xfrm>
          <a:prstGeom prst="rect">
            <a:avLst/>
          </a:prstGeom>
          <a:solidFill>
            <a:schemeClr val="accent2">
              <a:alpha val="17999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6847" name="Rectangle 1647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3802063" y="1314450"/>
            <a:ext cx="5105400" cy="1470025"/>
          </a:xfrm>
        </p:spPr>
        <p:txBody>
          <a:bodyPr/>
          <a:lstStyle>
            <a:lvl1pPr algn="ct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36848" name="Rectangle 1648"/>
          <p:cNvSpPr>
            <a:spLocks noGrp="1" noChangeArrowheads="1"/>
          </p:cNvSpPr>
          <p:nvPr>
            <p:ph type="subTitle" sz="quarter" idx="1"/>
          </p:nvPr>
        </p:nvSpPr>
        <p:spPr bwMode="gray">
          <a:xfrm>
            <a:off x="3810000" y="2762250"/>
            <a:ext cx="5151438" cy="757238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36850" name="Rectangle 165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552825" y="6534150"/>
            <a:ext cx="2895600" cy="2349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36849" name="Rectangle 1649"/>
          <p:cNvSpPr>
            <a:spLocks noGrp="1" noChangeArrowheads="1"/>
          </p:cNvSpPr>
          <p:nvPr>
            <p:ph type="dt" sz="quarter" idx="2"/>
          </p:nvPr>
        </p:nvSpPr>
        <p:spPr bwMode="gray">
          <a:xfrm>
            <a:off x="6900863" y="6526213"/>
            <a:ext cx="2133600" cy="274637"/>
          </a:xfrm>
        </p:spPr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436851" name="Rectangle 1651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011488" y="6527800"/>
            <a:ext cx="373062" cy="234950"/>
          </a:xfrm>
        </p:spPr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36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36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36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36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67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6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6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67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36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36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67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6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6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67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6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6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368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36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36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368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36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36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68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6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36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368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6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6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68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36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36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368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6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6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100"/>
                            </p:stCondLst>
                            <p:childTnLst>
                              <p:par>
                                <p:cTn id="6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9" dur="500" fill="hold"/>
                                        <p:tgtEl>
                                          <p:spTgt spid="4368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6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1" dur="500" fill="hold"/>
                                        <p:tgtEl>
                                          <p:spTgt spid="4367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73" dur="500" fill="hold"/>
                                        <p:tgtEl>
                                          <p:spTgt spid="43679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75" dur="500" fill="hold"/>
                                        <p:tgtEl>
                                          <p:spTgt spid="43679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77" dur="500" fill="hold"/>
                                        <p:tgtEl>
                                          <p:spTgt spid="4367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6" presetClass="emph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79" dur="500" fill="hold"/>
                                        <p:tgtEl>
                                          <p:spTgt spid="4367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6" presetClass="emph" presetSubtype="0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81" dur="500" fill="hold"/>
                                        <p:tgtEl>
                                          <p:spTgt spid="4367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6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83" dur="500" fill="hold"/>
                                        <p:tgtEl>
                                          <p:spTgt spid="4368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6" presetClass="emph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85" dur="500" fill="hold"/>
                                        <p:tgtEl>
                                          <p:spTgt spid="4368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6" presetClass="emph" presetSubtype="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87" dur="500" fill="hold"/>
                                        <p:tgtEl>
                                          <p:spTgt spid="4368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900"/>
                            </p:stCondLst>
                            <p:childTnLst>
                              <p:par>
                                <p:cTn id="89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500" fill="hold"/>
                                        <p:tgtEl>
                                          <p:spTgt spid="4368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92" dur="500" fill="hold"/>
                                        <p:tgtEl>
                                          <p:spTgt spid="4368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94" dur="500" fill="hold"/>
                                        <p:tgtEl>
                                          <p:spTgt spid="4368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96" dur="500" fill="hold"/>
                                        <p:tgtEl>
                                          <p:spTgt spid="4368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368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368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36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344 0.26526 C 0.15434 0.26017 0.07587 0.23011 0.04201 0.19056 C 0.00816 0.15101 -0.01441 0.06198 -0.02934 0.02821 " pathEditMode="relative" rAng="0" ptsTypes="faf">
                                      <p:cBhvr>
                                        <p:cTn id="103" dur="1000" fill="hold"/>
                                        <p:tgtEl>
                                          <p:spTgt spid="4368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" y="-1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6842" grpId="0" animBg="1"/>
      <p:bldP spid="436842" grpId="1" animBg="1"/>
      <p:bldP spid="436834" grpId="0" animBg="1"/>
      <p:bldP spid="436834" grpId="1" animBg="1"/>
      <p:bldP spid="436796" grpId="0" animBg="1"/>
      <p:bldP spid="436796" grpId="1" animBg="1"/>
      <p:bldP spid="436797" grpId="0" animBg="1"/>
      <p:bldP spid="436797" grpId="1" animBg="1"/>
      <p:bldP spid="436792" grpId="0" animBg="1"/>
      <p:bldP spid="436792" grpId="1" animBg="1"/>
      <p:bldP spid="436793" grpId="0" animBg="1"/>
      <p:bldP spid="436793" grpId="1" animBg="1"/>
      <p:bldP spid="436794" grpId="0" animBg="1"/>
      <p:bldP spid="436794" grpId="1" animBg="1"/>
      <p:bldP spid="436795" grpId="0" animBg="1"/>
      <p:bldP spid="436795" grpId="1" animBg="1"/>
      <p:bldP spid="436822" grpId="0" animBg="1"/>
      <p:bldP spid="436822" grpId="1" animBg="1"/>
      <p:bldP spid="436823" grpId="0" animBg="1"/>
      <p:bldP spid="436823" grpId="1" animBg="1"/>
      <p:bldP spid="436824" grpId="0" animBg="1"/>
      <p:bldP spid="436824" grpId="1" animBg="1"/>
      <p:bldP spid="436843" grpId="0" animBg="1"/>
      <p:bldP spid="436843" grpId="1" animBg="1"/>
      <p:bldP spid="436844" grpId="0" animBg="1"/>
      <p:bldP spid="436844" grpId="1" animBg="1"/>
      <p:bldP spid="436845" grpId="0" animBg="1"/>
      <p:bldP spid="436845" grpId="1" animBg="1"/>
      <p:bldP spid="436847" grpId="0"/>
      <p:bldP spid="436847" grpId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30288" y="1163638"/>
            <a:ext cx="3903662" cy="5360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86350" y="1163638"/>
            <a:ext cx="3905250" cy="5360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18338" y="65088"/>
            <a:ext cx="1995487" cy="64595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30288" y="65088"/>
            <a:ext cx="5835650" cy="64595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5688" y="65088"/>
            <a:ext cx="7958137" cy="10112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1030288" y="1163638"/>
            <a:ext cx="7961312" cy="5360987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077913" y="6616700"/>
            <a:ext cx="2133600" cy="241300"/>
          </a:xfrm>
        </p:spPr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838825" y="6616700"/>
            <a:ext cx="2895600" cy="2413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187825" y="6616700"/>
            <a:ext cx="661988" cy="241300"/>
          </a:xfrm>
        </p:spPr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2" name="Rectangle 70"/>
          <p:cNvSpPr>
            <a:spLocks noChangeArrowheads="1"/>
          </p:cNvSpPr>
          <p:nvPr/>
        </p:nvSpPr>
        <p:spPr bwMode="gray">
          <a:xfrm>
            <a:off x="0" y="0"/>
            <a:ext cx="2109788" cy="6858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181"/>
          <p:cNvGrpSpPr>
            <a:grpSpLocks/>
          </p:cNvGrpSpPr>
          <p:nvPr/>
        </p:nvGrpSpPr>
        <p:grpSpPr bwMode="auto">
          <a:xfrm rot="10800000">
            <a:off x="-6350" y="0"/>
            <a:ext cx="461963" cy="6858000"/>
            <a:chOff x="768" y="1700"/>
            <a:chExt cx="405" cy="2620"/>
          </a:xfrm>
        </p:grpSpPr>
        <p:sp>
          <p:nvSpPr>
            <p:cNvPr id="3254" name="Rectangle 182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chemeClr val="tx2">
                <a:alpha val="3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55" name="Rectangle 183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chemeClr val="tx2">
                <a:alpha val="3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195"/>
          <p:cNvGrpSpPr>
            <a:grpSpLocks/>
          </p:cNvGrpSpPr>
          <p:nvPr/>
        </p:nvGrpSpPr>
        <p:grpSpPr bwMode="auto">
          <a:xfrm>
            <a:off x="1371600" y="0"/>
            <a:ext cx="547688" cy="6858000"/>
            <a:chOff x="768" y="1700"/>
            <a:chExt cx="405" cy="2620"/>
          </a:xfrm>
        </p:grpSpPr>
        <p:sp>
          <p:nvSpPr>
            <p:cNvPr id="3268" name="Rectangle 196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chemeClr val="tx2">
                <a:alpha val="3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69" name="Rectangle 197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chemeClr val="tx2">
                <a:alpha val="3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237" name="Rectangle 165"/>
          <p:cNvSpPr>
            <a:spLocks noChangeArrowheads="1"/>
          </p:cNvSpPr>
          <p:nvPr/>
        </p:nvSpPr>
        <p:spPr bwMode="gray">
          <a:xfrm>
            <a:off x="6964363" y="6350"/>
            <a:ext cx="2179637" cy="984250"/>
          </a:xfrm>
          <a:prstGeom prst="rect">
            <a:avLst/>
          </a:prstGeom>
          <a:solidFill>
            <a:schemeClr val="accent2">
              <a:alpha val="7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91200" y="4114800"/>
            <a:ext cx="2971800" cy="762000"/>
          </a:xfrm>
        </p:spPr>
        <p:txBody>
          <a:bodyPr/>
          <a:lstStyle>
            <a:lvl1pPr marL="0" indent="0" algn="dist">
              <a:buFontTx/>
              <a:buNone/>
              <a:defRPr sz="1400" i="1">
                <a:latin typeface="Times New Roman" pitchFamily="18" charset="0"/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103563" y="6445250"/>
            <a:ext cx="1144587" cy="276225"/>
          </a:xfrm>
        </p:spPr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572000" y="6445250"/>
            <a:ext cx="1206500" cy="276225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096000" y="6445250"/>
            <a:ext cx="1100138" cy="276225"/>
          </a:xfrm>
        </p:spPr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138" name="Rectangle 66"/>
          <p:cNvSpPr>
            <a:spLocks noChangeArrowheads="1"/>
          </p:cNvSpPr>
          <p:nvPr/>
        </p:nvSpPr>
        <p:spPr bwMode="gray">
          <a:xfrm>
            <a:off x="2476500" y="1289050"/>
            <a:ext cx="6667500" cy="17018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36" name="Rectangle 164"/>
          <p:cNvSpPr>
            <a:spLocks noChangeArrowheads="1"/>
          </p:cNvSpPr>
          <p:nvPr/>
        </p:nvSpPr>
        <p:spPr bwMode="gray">
          <a:xfrm rot="-5400000">
            <a:off x="4041775" y="-1854200"/>
            <a:ext cx="990600" cy="4699000"/>
          </a:xfrm>
          <a:prstGeom prst="rect">
            <a:avLst/>
          </a:prstGeom>
          <a:solidFill>
            <a:schemeClr val="tx2">
              <a:alpha val="7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2722563"/>
            <a:ext cx="7772400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4" name="Group 199"/>
          <p:cNvGrpSpPr>
            <a:grpSpLocks/>
          </p:cNvGrpSpPr>
          <p:nvPr/>
        </p:nvGrpSpPr>
        <p:grpSpPr bwMode="auto">
          <a:xfrm>
            <a:off x="2859088" y="0"/>
            <a:ext cx="547687" cy="990600"/>
            <a:chOff x="768" y="1700"/>
            <a:chExt cx="405" cy="2620"/>
          </a:xfrm>
        </p:grpSpPr>
        <p:sp>
          <p:nvSpPr>
            <p:cNvPr id="3272" name="Rectangle 200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rgbClr val="FFFFFF">
                <a:alpha val="39999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3" name="Rectangle 201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rgbClr val="FFFFFF">
                <a:alpha val="39999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" name="Group 203"/>
          <p:cNvGrpSpPr>
            <a:grpSpLocks/>
          </p:cNvGrpSpPr>
          <p:nvPr/>
        </p:nvGrpSpPr>
        <p:grpSpPr bwMode="auto">
          <a:xfrm>
            <a:off x="4405313" y="0"/>
            <a:ext cx="547687" cy="990600"/>
            <a:chOff x="768" y="1700"/>
            <a:chExt cx="405" cy="2620"/>
          </a:xfrm>
        </p:grpSpPr>
        <p:sp>
          <p:nvSpPr>
            <p:cNvPr id="3276" name="Rectangle 204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rgbClr val="FFFFFF">
                <a:alpha val="39999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7" name="Rectangle 205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rgbClr val="FFFFFF">
                <a:alpha val="39999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" name="Group 207"/>
          <p:cNvGrpSpPr>
            <a:grpSpLocks/>
          </p:cNvGrpSpPr>
          <p:nvPr/>
        </p:nvGrpSpPr>
        <p:grpSpPr bwMode="auto">
          <a:xfrm>
            <a:off x="6005513" y="0"/>
            <a:ext cx="547687" cy="990600"/>
            <a:chOff x="768" y="1700"/>
            <a:chExt cx="405" cy="2620"/>
          </a:xfrm>
        </p:grpSpPr>
        <p:sp>
          <p:nvSpPr>
            <p:cNvPr id="3280" name="Rectangle 208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rgbClr val="FFFFFF">
                <a:alpha val="39999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81" name="Rectangle 209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rgbClr val="FFFFFF">
                <a:alpha val="39999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" name="Group 215"/>
          <p:cNvGrpSpPr>
            <a:grpSpLocks/>
          </p:cNvGrpSpPr>
          <p:nvPr/>
        </p:nvGrpSpPr>
        <p:grpSpPr bwMode="auto">
          <a:xfrm>
            <a:off x="7529513" y="0"/>
            <a:ext cx="547687" cy="990600"/>
            <a:chOff x="768" y="1700"/>
            <a:chExt cx="405" cy="2620"/>
          </a:xfrm>
        </p:grpSpPr>
        <p:sp>
          <p:nvSpPr>
            <p:cNvPr id="3288" name="Rectangle 216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rgbClr val="FFFFFF">
                <a:alpha val="39999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89" name="Rectangle 217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rgbClr val="FFFFFF">
                <a:alpha val="39999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8" name="Group 229"/>
          <p:cNvGrpSpPr>
            <a:grpSpLocks/>
          </p:cNvGrpSpPr>
          <p:nvPr/>
        </p:nvGrpSpPr>
        <p:grpSpPr bwMode="auto">
          <a:xfrm rot="5400000">
            <a:off x="775494" y="1302543"/>
            <a:ext cx="547688" cy="2120901"/>
            <a:chOff x="768" y="1700"/>
            <a:chExt cx="405" cy="2620"/>
          </a:xfrm>
        </p:grpSpPr>
        <p:sp>
          <p:nvSpPr>
            <p:cNvPr id="3302" name="Rectangle 230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chemeClr val="tx2">
                <a:alpha val="3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03" name="Rectangle 231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chemeClr val="tx2">
                <a:alpha val="3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9" name="Group 233"/>
          <p:cNvGrpSpPr>
            <a:grpSpLocks/>
          </p:cNvGrpSpPr>
          <p:nvPr/>
        </p:nvGrpSpPr>
        <p:grpSpPr bwMode="auto">
          <a:xfrm rot="5400000">
            <a:off x="775494" y="2770981"/>
            <a:ext cx="547687" cy="2120901"/>
            <a:chOff x="768" y="1700"/>
            <a:chExt cx="405" cy="2620"/>
          </a:xfrm>
        </p:grpSpPr>
        <p:sp>
          <p:nvSpPr>
            <p:cNvPr id="3306" name="Rectangle 234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chemeClr val="tx2">
                <a:alpha val="3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07" name="Rectangle 235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chemeClr val="tx2">
                <a:alpha val="3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" name="Group 237"/>
          <p:cNvGrpSpPr>
            <a:grpSpLocks/>
          </p:cNvGrpSpPr>
          <p:nvPr/>
        </p:nvGrpSpPr>
        <p:grpSpPr bwMode="auto">
          <a:xfrm rot="5400000">
            <a:off x="775494" y="4218781"/>
            <a:ext cx="547687" cy="2120901"/>
            <a:chOff x="768" y="1700"/>
            <a:chExt cx="405" cy="2620"/>
          </a:xfrm>
        </p:grpSpPr>
        <p:sp>
          <p:nvSpPr>
            <p:cNvPr id="3310" name="Rectangle 238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chemeClr val="tx2">
                <a:alpha val="3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11" name="Rectangle 239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chemeClr val="tx2">
                <a:alpha val="3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1" name="Group 256"/>
          <p:cNvGrpSpPr>
            <a:grpSpLocks/>
          </p:cNvGrpSpPr>
          <p:nvPr/>
        </p:nvGrpSpPr>
        <p:grpSpPr bwMode="auto">
          <a:xfrm>
            <a:off x="-11113" y="6462713"/>
            <a:ext cx="2120901" cy="395287"/>
            <a:chOff x="-7" y="4071"/>
            <a:chExt cx="1336" cy="249"/>
          </a:xfrm>
        </p:grpSpPr>
        <p:sp>
          <p:nvSpPr>
            <p:cNvPr id="3314" name="Rectangle 242"/>
            <p:cNvSpPr>
              <a:spLocks noChangeArrowheads="1"/>
            </p:cNvSpPr>
            <p:nvPr userDrawn="1"/>
          </p:nvSpPr>
          <p:spPr bwMode="gray">
            <a:xfrm rot="5400000">
              <a:off x="620" y="3444"/>
              <a:ext cx="81" cy="1336"/>
            </a:xfrm>
            <a:prstGeom prst="rect">
              <a:avLst/>
            </a:prstGeom>
            <a:solidFill>
              <a:schemeClr val="tx2">
                <a:alpha val="3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15" name="Rectangle 243"/>
            <p:cNvSpPr>
              <a:spLocks noChangeArrowheads="1"/>
            </p:cNvSpPr>
            <p:nvPr userDrawn="1"/>
          </p:nvSpPr>
          <p:spPr bwMode="gray">
            <a:xfrm rot="5400000">
              <a:off x="598" y="3589"/>
              <a:ext cx="126" cy="1336"/>
            </a:xfrm>
            <a:prstGeom prst="rect">
              <a:avLst/>
            </a:prstGeom>
            <a:solidFill>
              <a:schemeClr val="tx2">
                <a:alpha val="3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2" name="Group 254"/>
          <p:cNvGrpSpPr>
            <a:grpSpLocks/>
          </p:cNvGrpSpPr>
          <p:nvPr/>
        </p:nvGrpSpPr>
        <p:grpSpPr bwMode="auto">
          <a:xfrm>
            <a:off x="-11113" y="623888"/>
            <a:ext cx="9155113" cy="547687"/>
            <a:chOff x="-7" y="403"/>
            <a:chExt cx="5767" cy="345"/>
          </a:xfrm>
        </p:grpSpPr>
        <p:grpSp>
          <p:nvGrpSpPr>
            <p:cNvPr id="13" name="Group 219"/>
            <p:cNvGrpSpPr>
              <a:grpSpLocks/>
            </p:cNvGrpSpPr>
            <p:nvPr userDrawn="1"/>
          </p:nvGrpSpPr>
          <p:grpSpPr bwMode="auto">
            <a:xfrm rot="5400000">
              <a:off x="488" y="-92"/>
              <a:ext cx="345" cy="1336"/>
              <a:chOff x="768" y="1700"/>
              <a:chExt cx="405" cy="2620"/>
            </a:xfrm>
          </p:grpSpPr>
          <p:sp>
            <p:nvSpPr>
              <p:cNvPr id="3292" name="Rectangle 220"/>
              <p:cNvSpPr>
                <a:spLocks noChangeArrowheads="1"/>
              </p:cNvSpPr>
              <p:nvPr userDrawn="1"/>
            </p:nvSpPr>
            <p:spPr bwMode="gray">
              <a:xfrm>
                <a:off x="768" y="1700"/>
                <a:ext cx="95" cy="2620"/>
              </a:xfrm>
              <a:prstGeom prst="rect">
                <a:avLst/>
              </a:prstGeom>
              <a:solidFill>
                <a:schemeClr val="tx2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93" name="Rectangle 221"/>
              <p:cNvSpPr>
                <a:spLocks noChangeArrowheads="1"/>
              </p:cNvSpPr>
              <p:nvPr userDrawn="1"/>
            </p:nvSpPr>
            <p:spPr bwMode="gray">
              <a:xfrm>
                <a:off x="912" y="1700"/>
                <a:ext cx="261" cy="2620"/>
              </a:xfrm>
              <a:prstGeom prst="rect">
                <a:avLst/>
              </a:prstGeom>
              <a:solidFill>
                <a:schemeClr val="tx2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4" name="Group 245"/>
            <p:cNvGrpSpPr>
              <a:grpSpLocks/>
            </p:cNvGrpSpPr>
            <p:nvPr userDrawn="1"/>
          </p:nvGrpSpPr>
          <p:grpSpPr bwMode="auto">
            <a:xfrm rot="5400000">
              <a:off x="3397" y="-1615"/>
              <a:ext cx="345" cy="4381"/>
              <a:chOff x="768" y="1700"/>
              <a:chExt cx="405" cy="2620"/>
            </a:xfrm>
          </p:grpSpPr>
          <p:sp>
            <p:nvSpPr>
              <p:cNvPr id="3318" name="Rectangle 246"/>
              <p:cNvSpPr>
                <a:spLocks noChangeArrowheads="1"/>
              </p:cNvSpPr>
              <p:nvPr userDrawn="1"/>
            </p:nvSpPr>
            <p:spPr bwMode="gray">
              <a:xfrm>
                <a:off x="768" y="1700"/>
                <a:ext cx="95" cy="2620"/>
              </a:xfrm>
              <a:prstGeom prst="rect">
                <a:avLst/>
              </a:prstGeom>
              <a:solidFill>
                <a:srgbClr val="FFFFFF">
                  <a:alpha val="39999"/>
                </a:srgb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19" name="Rectangle 247"/>
              <p:cNvSpPr>
                <a:spLocks noChangeArrowheads="1"/>
              </p:cNvSpPr>
              <p:nvPr userDrawn="1"/>
            </p:nvSpPr>
            <p:spPr bwMode="gray">
              <a:xfrm>
                <a:off x="912" y="1700"/>
                <a:ext cx="261" cy="2620"/>
              </a:xfrm>
              <a:prstGeom prst="rect">
                <a:avLst/>
              </a:prstGeom>
              <a:solidFill>
                <a:srgbClr val="FFFFFF">
                  <a:alpha val="39999"/>
                </a:srgb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3235" name="Rectangle 163"/>
          <p:cNvSpPr>
            <a:spLocks noChangeArrowheads="1"/>
          </p:cNvSpPr>
          <p:nvPr/>
        </p:nvSpPr>
        <p:spPr bwMode="gray">
          <a:xfrm>
            <a:off x="685800" y="990600"/>
            <a:ext cx="8458200" cy="1676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01" name="Rectangle 29"/>
          <p:cNvSpPr>
            <a:spLocks noChangeArrowheads="1"/>
          </p:cNvSpPr>
          <p:nvPr/>
        </p:nvSpPr>
        <p:spPr bwMode="gray">
          <a:xfrm>
            <a:off x="762000" y="1066800"/>
            <a:ext cx="8382000" cy="1509713"/>
          </a:xfrm>
          <a:prstGeom prst="rect">
            <a:avLst/>
          </a:prstGeom>
          <a:blipFill dpi="0" rotWithShape="0">
            <a:blip r:embed="rId2" cstate="print"/>
            <a:srcRect/>
            <a:stretch>
              <a:fillRect b="-15205"/>
            </a:stretch>
          </a:blipFill>
          <a:ln w="571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05" name="Text Box 33"/>
          <p:cNvSpPr txBox="1">
            <a:spLocks noChangeArrowheads="1"/>
          </p:cNvSpPr>
          <p:nvPr/>
        </p:nvSpPr>
        <p:spPr bwMode="gray">
          <a:xfrm>
            <a:off x="7459663" y="6248400"/>
            <a:ext cx="1303337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2200">
                <a:latin typeface="Arial Black" pitchFamily="34" charset="0"/>
              </a:rPr>
              <a:t>L/O/G/O</a:t>
            </a:r>
          </a:p>
        </p:txBody>
      </p:sp>
      <p:pic>
        <p:nvPicPr>
          <p:cNvPr id="3104" name="Picture 32" descr="2"/>
          <p:cNvPicPr>
            <a:picLocks noChangeAspect="1" noChangeArrowheads="1"/>
          </p:cNvPicPr>
          <p:nvPr/>
        </p:nvPicPr>
        <p:blipFill>
          <a:blip r:embed="rId3" cstate="print"/>
          <a:srcRect l="2814" b="12524"/>
          <a:stretch>
            <a:fillRect/>
          </a:stretch>
        </p:blipFill>
        <p:spPr bwMode="gray">
          <a:xfrm>
            <a:off x="0" y="3302000"/>
            <a:ext cx="4038600" cy="3556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76350" y="1600200"/>
            <a:ext cx="36290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57775" y="1600200"/>
            <a:ext cx="36290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34188" y="457200"/>
            <a:ext cx="1852612" cy="56689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76350" y="457200"/>
            <a:ext cx="5405438" cy="56689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6350" y="457200"/>
            <a:ext cx="6496050" cy="76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276350" y="1600200"/>
            <a:ext cx="7410450" cy="4525963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2954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53853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6350" y="457200"/>
            <a:ext cx="6496050" cy="76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276350" y="1600200"/>
            <a:ext cx="3629025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57775" y="1600200"/>
            <a:ext cx="3629025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2954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53853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76200" y="6477000"/>
            <a:ext cx="2895600" cy="304800"/>
          </a:xfrm>
        </p:spPr>
        <p:txBody>
          <a:bodyPr/>
          <a:lstStyle>
            <a:lvl1pPr algn="l">
              <a:defRPr sz="1700"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581400"/>
            <a:ext cx="70104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 b="0">
                <a:solidFill>
                  <a:srgbClr val="000000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226" name="Rectangle 154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324600" y="6477000"/>
            <a:ext cx="2133600" cy="244475"/>
          </a:xfrm>
        </p:spPr>
        <p:txBody>
          <a:bodyPr/>
          <a:lstStyle>
            <a:lvl1pPr algn="ctr"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3227" name="Rectangle 1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4400" y="6477000"/>
            <a:ext cx="457200" cy="244475"/>
          </a:xfrm>
        </p:spPr>
        <p:txBody>
          <a:bodyPr/>
          <a:lstStyle>
            <a:lvl1pPr algn="ctr">
              <a:defRPr sz="1400">
                <a:latin typeface="Arial" charset="0"/>
              </a:defRPr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2514600"/>
            <a:ext cx="7010400" cy="685800"/>
          </a:xfrm>
          <a:effectLst/>
        </p:spPr>
        <p:txBody>
          <a:bodyPr/>
          <a:lstStyle>
            <a:lvl1pPr algn="ctr">
              <a:defRPr sz="4500">
                <a:latin typeface="Arial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gray">
          <a:xfrm>
            <a:off x="3505200" y="5943600"/>
            <a:ext cx="251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D43636"/>
                </a:solidFill>
                <a:latin typeface="Arial Black" pitchFamily="34" charset="0"/>
              </a:rPr>
              <a:t>L/O/G/O</a:t>
            </a:r>
          </a:p>
        </p:txBody>
      </p:sp>
      <p:grpSp>
        <p:nvGrpSpPr>
          <p:cNvPr id="2" name="Group 16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3233" name="Picture 161" descr="artplus_nature_naturalcity38_g"/>
            <p:cNvPicPr>
              <a:picLocks noChangeAspect="1" noChangeArrowheads="1"/>
            </p:cNvPicPr>
            <p:nvPr userDrawn="1"/>
          </p:nvPicPr>
          <p:blipFill>
            <a:blip r:embed="rId2" cstate="print">
              <a:lum bright="6000" contrast="6000"/>
            </a:blip>
            <a:srcRect l="12500"/>
            <a:stretch>
              <a:fillRect/>
            </a:stretch>
          </p:blipFill>
          <p:spPr bwMode="auto">
            <a:xfrm>
              <a:off x="1200" y="2949"/>
              <a:ext cx="1241" cy="1131"/>
            </a:xfrm>
            <a:prstGeom prst="rect">
              <a:avLst/>
            </a:prstGeom>
            <a:noFill/>
          </p:spPr>
        </p:pic>
        <p:pic>
          <p:nvPicPr>
            <p:cNvPr id="3232" name="Picture 160" descr="artplus_nature_naturalcity38_g"/>
            <p:cNvPicPr>
              <a:picLocks noChangeAspect="1" noChangeArrowheads="1"/>
            </p:cNvPicPr>
            <p:nvPr userDrawn="1"/>
          </p:nvPicPr>
          <p:blipFill>
            <a:blip r:embed="rId2" cstate="print">
              <a:lum bright="6000" contrast="6000"/>
            </a:blip>
            <a:srcRect l="12500"/>
            <a:stretch>
              <a:fillRect/>
            </a:stretch>
          </p:blipFill>
          <p:spPr bwMode="auto">
            <a:xfrm>
              <a:off x="0" y="2019"/>
              <a:ext cx="1884" cy="2061"/>
            </a:xfrm>
            <a:prstGeom prst="rect">
              <a:avLst/>
            </a:prstGeom>
            <a:noFill/>
          </p:spPr>
        </p:pic>
        <p:pic>
          <p:nvPicPr>
            <p:cNvPr id="3231" name="Picture 159" descr="artplus_nature_naturalcity38_e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 b="11525"/>
            <a:stretch>
              <a:fillRect/>
            </a:stretch>
          </p:blipFill>
          <p:spPr bwMode="auto">
            <a:xfrm>
              <a:off x="0" y="2592"/>
              <a:ext cx="5760" cy="1728"/>
            </a:xfrm>
            <a:prstGeom prst="rect">
              <a:avLst/>
            </a:prstGeom>
            <a:noFill/>
          </p:spPr>
        </p:pic>
        <p:grpSp>
          <p:nvGrpSpPr>
            <p:cNvPr id="3" name="Group 162"/>
            <p:cNvGrpSpPr>
              <a:grpSpLocks/>
            </p:cNvGrpSpPr>
            <p:nvPr userDrawn="1"/>
          </p:nvGrpSpPr>
          <p:grpSpPr bwMode="auto">
            <a:xfrm>
              <a:off x="0" y="0"/>
              <a:ext cx="5760" cy="2016"/>
              <a:chOff x="0" y="0"/>
              <a:chExt cx="5760" cy="2016"/>
            </a:xfrm>
          </p:grpSpPr>
          <p:pic>
            <p:nvPicPr>
              <p:cNvPr id="3225" name="Picture 153" descr="7"/>
              <p:cNvPicPr>
                <a:picLocks noChangeAspect="1" noChangeArrowheads="1"/>
              </p:cNvPicPr>
              <p:nvPr userDrawn="1"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0" y="0"/>
                <a:ext cx="5760" cy="2016"/>
              </a:xfrm>
              <a:prstGeom prst="rect">
                <a:avLst/>
              </a:prstGeom>
              <a:noFill/>
            </p:spPr>
          </p:pic>
          <p:pic>
            <p:nvPicPr>
              <p:cNvPr id="3212" name="Picture 140" descr="04"/>
              <p:cNvPicPr>
                <a:picLocks noChangeAspect="1" noChangeArrowheads="1"/>
              </p:cNvPicPr>
              <p:nvPr userDrawn="1"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360" y="0"/>
                <a:ext cx="858" cy="733"/>
              </a:xfrm>
              <a:prstGeom prst="rect">
                <a:avLst/>
              </a:prstGeom>
              <a:noFill/>
            </p:spPr>
          </p:pic>
        </p:grpSp>
        <p:pic>
          <p:nvPicPr>
            <p:cNvPr id="3235" name="Picture 163" descr="water_2"/>
            <p:cNvPicPr>
              <a:picLocks noChangeAspect="1" noChangeArrowheads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80" y="576"/>
              <a:ext cx="546" cy="33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344 0.26526 C 0.15434 0.26017 0.07587 0.23011 0.04201 0.19056 C 0.00816 0.15101 -0.01441 0.06198 -0.02934 0.02821 " pathEditMode="relative" rAng="0" ptsTypes="faf">
                                      <p:cBhvr>
                                        <p:cTn id="1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" y="-1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4" grpId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1148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1219200"/>
            <a:ext cx="41148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91300" y="350838"/>
            <a:ext cx="2095500" cy="5973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50838"/>
            <a:ext cx="6134100" cy="5973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50838"/>
            <a:ext cx="7239000" cy="563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304800" y="1219200"/>
            <a:ext cx="8382000" cy="5105400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114800" y="65373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304800" y="6537325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914400" y="6537325"/>
            <a:ext cx="2895600" cy="244475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50838"/>
            <a:ext cx="7239000" cy="563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304800" y="1219200"/>
            <a:ext cx="8382000" cy="5105400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114800" y="65373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304800" y="6537325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914400" y="6537325"/>
            <a:ext cx="2895600" cy="244475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19" name="Line 491"/>
          <p:cNvSpPr>
            <a:spLocks noChangeShapeType="1"/>
          </p:cNvSpPr>
          <p:nvPr/>
        </p:nvSpPr>
        <p:spPr bwMode="auto">
          <a:xfrm>
            <a:off x="1101725" y="1000125"/>
            <a:ext cx="7834313" cy="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1002" name="Rectangle 474"/>
          <p:cNvSpPr>
            <a:spLocks noChangeArrowheads="1"/>
          </p:cNvSpPr>
          <p:nvPr/>
        </p:nvSpPr>
        <p:spPr bwMode="gray">
          <a:xfrm>
            <a:off x="269875" y="0"/>
            <a:ext cx="284163" cy="6889750"/>
          </a:xfrm>
          <a:prstGeom prst="rect">
            <a:avLst/>
          </a:prstGeom>
          <a:solidFill>
            <a:schemeClr val="accent2">
              <a:alpha val="80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1003" name="Rectangle 475"/>
          <p:cNvSpPr>
            <a:spLocks noChangeArrowheads="1"/>
          </p:cNvSpPr>
          <p:nvPr/>
        </p:nvSpPr>
        <p:spPr bwMode="gray">
          <a:xfrm>
            <a:off x="-12700" y="0"/>
            <a:ext cx="330200" cy="6858000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shade val="28627"/>
                  <a:invGamma/>
                </a:schemeClr>
              </a:gs>
              <a:gs pos="100000">
                <a:schemeClr val="accent2"/>
              </a:gs>
            </a:gsLst>
            <a:lin ang="189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1005" name="Rectangle 477"/>
          <p:cNvSpPr>
            <a:spLocks noChangeArrowheads="1"/>
          </p:cNvSpPr>
          <p:nvPr/>
        </p:nvSpPr>
        <p:spPr bwMode="gray">
          <a:xfrm>
            <a:off x="749300" y="-14288"/>
            <a:ext cx="71438" cy="6872288"/>
          </a:xfrm>
          <a:prstGeom prst="rect">
            <a:avLst/>
          </a:prstGeom>
          <a:solidFill>
            <a:schemeClr val="accent2">
              <a:alpha val="20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1007" name="Rectangle 479"/>
          <p:cNvSpPr>
            <a:spLocks noChangeArrowheads="1"/>
          </p:cNvSpPr>
          <p:nvPr/>
        </p:nvSpPr>
        <p:spPr bwMode="gray">
          <a:xfrm>
            <a:off x="508000" y="0"/>
            <a:ext cx="168275" cy="6865938"/>
          </a:xfrm>
          <a:prstGeom prst="rect">
            <a:avLst/>
          </a:prstGeom>
          <a:solidFill>
            <a:schemeClr val="accent2">
              <a:alpha val="53999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1009" name="Rectangle 481"/>
          <p:cNvSpPr>
            <a:spLocks noChangeArrowheads="1"/>
          </p:cNvSpPr>
          <p:nvPr/>
        </p:nvSpPr>
        <p:spPr bwMode="gray">
          <a:xfrm>
            <a:off x="661988" y="0"/>
            <a:ext cx="114300" cy="6872288"/>
          </a:xfrm>
          <a:prstGeom prst="rect">
            <a:avLst/>
          </a:prstGeom>
          <a:solidFill>
            <a:schemeClr val="accent2">
              <a:alpha val="37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0988" name="Rectangle 460"/>
          <p:cNvSpPr>
            <a:spLocks noGrp="1" noChangeArrowheads="1"/>
          </p:cNvSpPr>
          <p:nvPr>
            <p:ph type="title"/>
          </p:nvPr>
        </p:nvSpPr>
        <p:spPr bwMode="auto">
          <a:xfrm>
            <a:off x="1055688" y="65088"/>
            <a:ext cx="7958137" cy="101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50989" name="Rectangle 46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30288" y="1163638"/>
            <a:ext cx="7961312" cy="536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50990" name="Rectangle 46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77913" y="6616700"/>
            <a:ext cx="2133600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150991" name="Rectangle 46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838825" y="6616700"/>
            <a:ext cx="2895600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ru-RU"/>
          </a:p>
        </p:txBody>
      </p:sp>
      <p:sp>
        <p:nvSpPr>
          <p:cNvPr id="150992" name="Rectangle 46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187825" y="6616700"/>
            <a:ext cx="661988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1036" name="Oval 508"/>
          <p:cNvSpPr>
            <a:spLocks noChangeArrowheads="1"/>
          </p:cNvSpPr>
          <p:nvPr/>
        </p:nvSpPr>
        <p:spPr bwMode="gray">
          <a:xfrm>
            <a:off x="438150" y="1892300"/>
            <a:ext cx="619125" cy="614363"/>
          </a:xfrm>
          <a:prstGeom prst="ellipse">
            <a:avLst/>
          </a:prstGeom>
          <a:blipFill dpi="0" rotWithShape="1">
            <a:blip r:embed="rId14" cstate="print"/>
            <a:srcRect/>
            <a:stretch>
              <a:fillRect/>
            </a:stretch>
          </a:blipFill>
          <a:ln w="28575" algn="ctr">
            <a:solidFill>
              <a:srgbClr val="F8F8F8">
                <a:alpha val="7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1039" name="Oval 511"/>
          <p:cNvSpPr>
            <a:spLocks noChangeArrowheads="1"/>
          </p:cNvSpPr>
          <p:nvPr/>
        </p:nvSpPr>
        <p:spPr bwMode="gray">
          <a:xfrm>
            <a:off x="442913" y="315913"/>
            <a:ext cx="603250" cy="596900"/>
          </a:xfrm>
          <a:prstGeom prst="ellipse">
            <a:avLst/>
          </a:prstGeom>
          <a:blipFill dpi="0" rotWithShape="1">
            <a:blip r:embed="rId15" cstate="print"/>
            <a:srcRect/>
            <a:stretch>
              <a:fillRect/>
            </a:stretch>
          </a:blipFill>
          <a:ln w="57150" algn="ctr">
            <a:solidFill>
              <a:srgbClr val="F8F8F8">
                <a:alpha val="7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1043" name="Oval 515"/>
          <p:cNvSpPr>
            <a:spLocks noChangeArrowheads="1"/>
          </p:cNvSpPr>
          <p:nvPr/>
        </p:nvSpPr>
        <p:spPr bwMode="gray">
          <a:xfrm>
            <a:off x="430213" y="1128713"/>
            <a:ext cx="603250" cy="593725"/>
          </a:xfrm>
          <a:prstGeom prst="ellipse">
            <a:avLst/>
          </a:prstGeom>
          <a:blipFill dpi="0" rotWithShape="1">
            <a:blip r:embed="rId16" cstate="print"/>
            <a:srcRect/>
            <a:stretch>
              <a:fillRect/>
            </a:stretch>
          </a:blipFill>
          <a:ln w="38100" algn="ctr">
            <a:solidFill>
              <a:srgbClr val="F8F8F8">
                <a:alpha val="7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50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1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51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51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10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1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1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10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1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1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00"/>
                            </p:stCondLst>
                            <p:childTnLst>
                              <p:par>
                                <p:cTn id="2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510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1" dur="500" fill="hold"/>
                                        <p:tgtEl>
                                          <p:spTgt spid="15100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33" dur="500" fill="hold"/>
                                        <p:tgtEl>
                                          <p:spTgt spid="15100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35" dur="500" fill="hold"/>
                                        <p:tgtEl>
                                          <p:spTgt spid="1510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500" fill="hold"/>
                                        <p:tgtEl>
                                          <p:spTgt spid="1510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002" grpId="0" animBg="1"/>
      <p:bldP spid="151002" grpId="1" animBg="1"/>
      <p:bldP spid="151003" grpId="0" animBg="1"/>
      <p:bldP spid="151003" grpId="1" animBg="1"/>
      <p:bldP spid="151005" grpId="0" animBg="1"/>
      <p:bldP spid="151005" grpId="1" animBg="1"/>
      <p:bldP spid="151007" grpId="0" animBg="1"/>
      <p:bldP spid="151007" grpId="1" animBg="1"/>
      <p:bldP spid="151009" grpId="0" animBg="1"/>
      <p:bldP spid="151009" grpId="1" animBg="1"/>
      <p:bldP spid="150988" grpId="0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85000"/>
        <a:buFont typeface="Wingdings" pitchFamily="2" charset="2"/>
        <a:buChar char="£"/>
        <a:defRPr sz="32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05000"/>
        <a:buChar char="•"/>
        <a:defRPr sz="2800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5000"/>
        <a:buChar char="•"/>
        <a:defRPr sz="2000">
          <a:solidFill>
            <a:schemeClr val="tx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Char char="•"/>
        <a:defRPr sz="2000"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Char char="•"/>
        <a:defRPr sz="2000"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Char char="•"/>
        <a:defRPr sz="2000"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Char char="•"/>
        <a:defRPr sz="2000"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Char char="•"/>
        <a:defRPr sz="2000">
          <a:solidFill>
            <a:schemeClr val="tx2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19" name="Line 491"/>
          <p:cNvSpPr>
            <a:spLocks noChangeShapeType="1"/>
          </p:cNvSpPr>
          <p:nvPr/>
        </p:nvSpPr>
        <p:spPr bwMode="auto">
          <a:xfrm>
            <a:off x="1101725" y="1000125"/>
            <a:ext cx="7834313" cy="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1002" name="Rectangle 474"/>
          <p:cNvSpPr>
            <a:spLocks noChangeArrowheads="1"/>
          </p:cNvSpPr>
          <p:nvPr/>
        </p:nvSpPr>
        <p:spPr bwMode="gray">
          <a:xfrm>
            <a:off x="269875" y="0"/>
            <a:ext cx="284163" cy="6889750"/>
          </a:xfrm>
          <a:prstGeom prst="rect">
            <a:avLst/>
          </a:prstGeom>
          <a:solidFill>
            <a:schemeClr val="accent2">
              <a:alpha val="80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1003" name="Rectangle 475"/>
          <p:cNvSpPr>
            <a:spLocks noChangeArrowheads="1"/>
          </p:cNvSpPr>
          <p:nvPr/>
        </p:nvSpPr>
        <p:spPr bwMode="gray">
          <a:xfrm>
            <a:off x="-12700" y="0"/>
            <a:ext cx="330200" cy="6858000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shade val="28627"/>
                  <a:invGamma/>
                </a:schemeClr>
              </a:gs>
              <a:gs pos="100000">
                <a:schemeClr val="accent2"/>
              </a:gs>
            </a:gsLst>
            <a:lin ang="189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1005" name="Rectangle 477"/>
          <p:cNvSpPr>
            <a:spLocks noChangeArrowheads="1"/>
          </p:cNvSpPr>
          <p:nvPr/>
        </p:nvSpPr>
        <p:spPr bwMode="gray">
          <a:xfrm>
            <a:off x="749300" y="-14288"/>
            <a:ext cx="71438" cy="6872288"/>
          </a:xfrm>
          <a:prstGeom prst="rect">
            <a:avLst/>
          </a:prstGeom>
          <a:solidFill>
            <a:schemeClr val="accent2">
              <a:alpha val="20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1007" name="Rectangle 479"/>
          <p:cNvSpPr>
            <a:spLocks noChangeArrowheads="1"/>
          </p:cNvSpPr>
          <p:nvPr/>
        </p:nvSpPr>
        <p:spPr bwMode="gray">
          <a:xfrm>
            <a:off x="508000" y="0"/>
            <a:ext cx="168275" cy="6865938"/>
          </a:xfrm>
          <a:prstGeom prst="rect">
            <a:avLst/>
          </a:prstGeom>
          <a:solidFill>
            <a:schemeClr val="accent2">
              <a:alpha val="53999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1009" name="Rectangle 481"/>
          <p:cNvSpPr>
            <a:spLocks noChangeArrowheads="1"/>
          </p:cNvSpPr>
          <p:nvPr/>
        </p:nvSpPr>
        <p:spPr bwMode="gray">
          <a:xfrm>
            <a:off x="661988" y="0"/>
            <a:ext cx="114300" cy="6872288"/>
          </a:xfrm>
          <a:prstGeom prst="rect">
            <a:avLst/>
          </a:prstGeom>
          <a:solidFill>
            <a:schemeClr val="accent2">
              <a:alpha val="37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0988" name="Rectangle 460"/>
          <p:cNvSpPr>
            <a:spLocks noGrp="1" noChangeArrowheads="1"/>
          </p:cNvSpPr>
          <p:nvPr>
            <p:ph type="title"/>
          </p:nvPr>
        </p:nvSpPr>
        <p:spPr bwMode="auto">
          <a:xfrm>
            <a:off x="1055688" y="65088"/>
            <a:ext cx="7958137" cy="101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50989" name="Rectangle 46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30288" y="1163638"/>
            <a:ext cx="7961312" cy="536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50990" name="Rectangle 46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77913" y="6616700"/>
            <a:ext cx="2133600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150991" name="Rectangle 46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838825" y="6616700"/>
            <a:ext cx="2895600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ru-RU"/>
          </a:p>
        </p:txBody>
      </p:sp>
      <p:sp>
        <p:nvSpPr>
          <p:cNvPr id="150992" name="Rectangle 46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187825" y="6616700"/>
            <a:ext cx="661988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1036" name="Oval 508"/>
          <p:cNvSpPr>
            <a:spLocks noChangeArrowheads="1"/>
          </p:cNvSpPr>
          <p:nvPr/>
        </p:nvSpPr>
        <p:spPr bwMode="gray">
          <a:xfrm>
            <a:off x="438150" y="1892300"/>
            <a:ext cx="619125" cy="614363"/>
          </a:xfrm>
          <a:prstGeom prst="ellipse">
            <a:avLst/>
          </a:prstGeom>
          <a:blipFill dpi="0" rotWithShape="1">
            <a:blip r:embed="rId14" cstate="print"/>
            <a:srcRect/>
            <a:stretch>
              <a:fillRect/>
            </a:stretch>
          </a:blipFill>
          <a:ln w="28575" algn="ctr">
            <a:solidFill>
              <a:srgbClr val="F8F8F8">
                <a:alpha val="7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1039" name="Oval 511"/>
          <p:cNvSpPr>
            <a:spLocks noChangeArrowheads="1"/>
          </p:cNvSpPr>
          <p:nvPr/>
        </p:nvSpPr>
        <p:spPr bwMode="gray">
          <a:xfrm>
            <a:off x="442913" y="315913"/>
            <a:ext cx="603250" cy="596900"/>
          </a:xfrm>
          <a:prstGeom prst="ellipse">
            <a:avLst/>
          </a:prstGeom>
          <a:blipFill dpi="0" rotWithShape="1">
            <a:blip r:embed="rId15" cstate="print"/>
            <a:srcRect/>
            <a:stretch>
              <a:fillRect/>
            </a:stretch>
          </a:blipFill>
          <a:ln w="57150" algn="ctr">
            <a:solidFill>
              <a:srgbClr val="F8F8F8">
                <a:alpha val="7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1043" name="Oval 515"/>
          <p:cNvSpPr>
            <a:spLocks noChangeArrowheads="1"/>
          </p:cNvSpPr>
          <p:nvPr/>
        </p:nvSpPr>
        <p:spPr bwMode="gray">
          <a:xfrm>
            <a:off x="430213" y="1128713"/>
            <a:ext cx="603250" cy="593725"/>
          </a:xfrm>
          <a:prstGeom prst="ellipse">
            <a:avLst/>
          </a:prstGeom>
          <a:blipFill dpi="0" rotWithShape="1">
            <a:blip r:embed="rId16" cstate="print"/>
            <a:srcRect/>
            <a:stretch>
              <a:fillRect/>
            </a:stretch>
          </a:blipFill>
          <a:ln w="38100" algn="ctr">
            <a:solidFill>
              <a:srgbClr val="F8F8F8">
                <a:alpha val="7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  <p:sldLayoutId id="2147483966" r:id="rId11"/>
    <p:sldLayoutId id="2147483967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50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1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51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51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10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1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1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10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1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1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00"/>
                            </p:stCondLst>
                            <p:childTnLst>
                              <p:par>
                                <p:cTn id="2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510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1" dur="500" fill="hold"/>
                                        <p:tgtEl>
                                          <p:spTgt spid="15100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33" dur="500" fill="hold"/>
                                        <p:tgtEl>
                                          <p:spTgt spid="15100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35" dur="500" fill="hold"/>
                                        <p:tgtEl>
                                          <p:spTgt spid="1510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500" fill="hold"/>
                                        <p:tgtEl>
                                          <p:spTgt spid="1510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002" grpId="0" animBg="1"/>
      <p:bldP spid="151002" grpId="1" animBg="1"/>
      <p:bldP spid="151003" grpId="0" animBg="1"/>
      <p:bldP spid="151003" grpId="1" animBg="1"/>
      <p:bldP spid="151005" grpId="0" animBg="1"/>
      <p:bldP spid="151005" grpId="1" animBg="1"/>
      <p:bldP spid="151007" grpId="0" animBg="1"/>
      <p:bldP spid="151007" grpId="1" animBg="1"/>
      <p:bldP spid="151009" grpId="0" animBg="1"/>
      <p:bldP spid="151009" grpId="1" animBg="1"/>
      <p:bldP spid="150988" grpId="0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85000"/>
        <a:buFont typeface="Wingdings" pitchFamily="2" charset="2"/>
        <a:buChar char="£"/>
        <a:defRPr sz="32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05000"/>
        <a:buChar char="•"/>
        <a:defRPr sz="2800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5000"/>
        <a:buChar char="•"/>
        <a:defRPr sz="2000">
          <a:solidFill>
            <a:schemeClr val="tx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Char char="•"/>
        <a:defRPr sz="2000"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Char char="•"/>
        <a:defRPr sz="2000"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Char char="•"/>
        <a:defRPr sz="2000"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Char char="•"/>
        <a:defRPr sz="2000"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Char char="•"/>
        <a:defRPr sz="2000">
          <a:solidFill>
            <a:schemeClr val="tx2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Rectangle 39"/>
          <p:cNvSpPr>
            <a:spLocks noChangeArrowheads="1"/>
          </p:cNvSpPr>
          <p:nvPr/>
        </p:nvSpPr>
        <p:spPr bwMode="gray">
          <a:xfrm>
            <a:off x="0" y="1447800"/>
            <a:ext cx="1116013" cy="5410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80" name="Rectangle 56"/>
          <p:cNvSpPr>
            <a:spLocks noChangeArrowheads="1"/>
          </p:cNvSpPr>
          <p:nvPr/>
        </p:nvSpPr>
        <p:spPr bwMode="gray">
          <a:xfrm>
            <a:off x="0" y="0"/>
            <a:ext cx="1116013" cy="2603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12954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538538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1276350" y="1600200"/>
            <a:ext cx="741045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grpSp>
        <p:nvGrpSpPr>
          <p:cNvPr id="2" name="Group 71"/>
          <p:cNvGrpSpPr>
            <a:grpSpLocks/>
          </p:cNvGrpSpPr>
          <p:nvPr/>
        </p:nvGrpSpPr>
        <p:grpSpPr bwMode="auto">
          <a:xfrm rot="37800000">
            <a:off x="283368" y="1393032"/>
            <a:ext cx="550863" cy="1117600"/>
            <a:chOff x="1060" y="0"/>
            <a:chExt cx="394" cy="4320"/>
          </a:xfrm>
        </p:grpSpPr>
        <p:sp>
          <p:nvSpPr>
            <p:cNvPr id="1096" name="Rectangle 72"/>
            <p:cNvSpPr>
              <a:spLocks noChangeArrowheads="1"/>
            </p:cNvSpPr>
            <p:nvPr userDrawn="1"/>
          </p:nvSpPr>
          <p:spPr bwMode="gray">
            <a:xfrm>
              <a:off x="1214" y="0"/>
              <a:ext cx="240" cy="4320"/>
            </a:xfrm>
            <a:prstGeom prst="rect">
              <a:avLst/>
            </a:prstGeom>
            <a:solidFill>
              <a:schemeClr val="tx2">
                <a:alpha val="39999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97" name="Rectangle 73"/>
            <p:cNvSpPr>
              <a:spLocks noChangeArrowheads="1"/>
            </p:cNvSpPr>
            <p:nvPr userDrawn="1"/>
          </p:nvSpPr>
          <p:spPr bwMode="gray">
            <a:xfrm>
              <a:off x="1060" y="0"/>
              <a:ext cx="93" cy="4320"/>
            </a:xfrm>
            <a:prstGeom prst="rect">
              <a:avLst/>
            </a:prstGeom>
            <a:solidFill>
              <a:schemeClr val="tx2">
                <a:alpha val="39999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98" name="Rectangle 74"/>
          <p:cNvSpPr>
            <a:spLocks noChangeArrowheads="1"/>
          </p:cNvSpPr>
          <p:nvPr/>
        </p:nvSpPr>
        <p:spPr bwMode="gray">
          <a:xfrm rot="-5400000">
            <a:off x="3908425" y="-2727325"/>
            <a:ext cx="261938" cy="5716588"/>
          </a:xfrm>
          <a:prstGeom prst="rect">
            <a:avLst/>
          </a:prstGeom>
          <a:solidFill>
            <a:schemeClr val="tx2">
              <a:alpha val="7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" name="Group 80"/>
          <p:cNvGrpSpPr>
            <a:grpSpLocks/>
          </p:cNvGrpSpPr>
          <p:nvPr/>
        </p:nvGrpSpPr>
        <p:grpSpPr bwMode="auto">
          <a:xfrm>
            <a:off x="152400" y="1447800"/>
            <a:ext cx="457200" cy="5410200"/>
            <a:chOff x="768" y="1700"/>
            <a:chExt cx="405" cy="2620"/>
          </a:xfrm>
        </p:grpSpPr>
        <p:sp>
          <p:nvSpPr>
            <p:cNvPr id="1105" name="Rectangle 81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chemeClr val="tx2">
                <a:alpha val="3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06" name="Rectangle 82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chemeClr val="tx2">
                <a:alpha val="3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84" name="Rectangle 60"/>
          <p:cNvSpPr>
            <a:spLocks noChangeArrowheads="1"/>
          </p:cNvSpPr>
          <p:nvPr/>
        </p:nvSpPr>
        <p:spPr bwMode="gray">
          <a:xfrm>
            <a:off x="1181100" y="333375"/>
            <a:ext cx="7962900" cy="1038225"/>
          </a:xfrm>
          <a:prstGeom prst="rect">
            <a:avLst/>
          </a:prstGeom>
          <a:gradFill rotWithShape="1">
            <a:gsLst>
              <a:gs pos="0">
                <a:srgbClr val="C0C0C0">
                  <a:alpha val="50000"/>
                </a:srgbClr>
              </a:gs>
              <a:gs pos="100000">
                <a:srgbClr val="C0C0C0">
                  <a:gamma/>
                  <a:tint val="41176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85" name="Rectangle 61"/>
          <p:cNvSpPr>
            <a:spLocks noChangeArrowheads="1"/>
          </p:cNvSpPr>
          <p:nvPr/>
        </p:nvSpPr>
        <p:spPr bwMode="gray">
          <a:xfrm>
            <a:off x="0" y="333375"/>
            <a:ext cx="1109663" cy="1038225"/>
          </a:xfrm>
          <a:prstGeom prst="rect">
            <a:avLst/>
          </a:prstGeom>
          <a:blipFill dpi="0" rotWithShape="1">
            <a:blip r:embed="rId1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" name="Group 83"/>
          <p:cNvGrpSpPr>
            <a:grpSpLocks/>
          </p:cNvGrpSpPr>
          <p:nvPr/>
        </p:nvGrpSpPr>
        <p:grpSpPr bwMode="auto">
          <a:xfrm rot="27000000">
            <a:off x="283368" y="2840832"/>
            <a:ext cx="550863" cy="1117600"/>
            <a:chOff x="1060" y="0"/>
            <a:chExt cx="394" cy="4320"/>
          </a:xfrm>
        </p:grpSpPr>
        <p:sp>
          <p:nvSpPr>
            <p:cNvPr id="1108" name="Rectangle 84"/>
            <p:cNvSpPr>
              <a:spLocks noChangeArrowheads="1"/>
            </p:cNvSpPr>
            <p:nvPr userDrawn="1"/>
          </p:nvSpPr>
          <p:spPr bwMode="gray">
            <a:xfrm>
              <a:off x="1214" y="0"/>
              <a:ext cx="240" cy="4320"/>
            </a:xfrm>
            <a:prstGeom prst="rect">
              <a:avLst/>
            </a:prstGeom>
            <a:solidFill>
              <a:schemeClr val="tx2">
                <a:alpha val="39999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09" name="Rectangle 85"/>
            <p:cNvSpPr>
              <a:spLocks noChangeArrowheads="1"/>
            </p:cNvSpPr>
            <p:nvPr userDrawn="1"/>
          </p:nvSpPr>
          <p:spPr bwMode="gray">
            <a:xfrm>
              <a:off x="1060" y="0"/>
              <a:ext cx="93" cy="4320"/>
            </a:xfrm>
            <a:prstGeom prst="rect">
              <a:avLst/>
            </a:prstGeom>
            <a:solidFill>
              <a:schemeClr val="tx2">
                <a:alpha val="39999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99" name="Rectangle 75"/>
          <p:cNvSpPr>
            <a:spLocks noChangeArrowheads="1"/>
          </p:cNvSpPr>
          <p:nvPr/>
        </p:nvSpPr>
        <p:spPr bwMode="gray">
          <a:xfrm>
            <a:off x="6964363" y="6350"/>
            <a:ext cx="2179637" cy="254000"/>
          </a:xfrm>
          <a:prstGeom prst="rect">
            <a:avLst/>
          </a:prstGeom>
          <a:solidFill>
            <a:schemeClr val="accent2">
              <a:alpha val="7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" name="Group 89"/>
          <p:cNvGrpSpPr>
            <a:grpSpLocks/>
          </p:cNvGrpSpPr>
          <p:nvPr/>
        </p:nvGrpSpPr>
        <p:grpSpPr bwMode="auto">
          <a:xfrm>
            <a:off x="1905000" y="0"/>
            <a:ext cx="642938" cy="285750"/>
            <a:chOff x="768" y="1700"/>
            <a:chExt cx="405" cy="2620"/>
          </a:xfrm>
        </p:grpSpPr>
        <p:sp>
          <p:nvSpPr>
            <p:cNvPr id="1114" name="Rectangle 90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5" name="Rectangle 91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" name="Group 92"/>
          <p:cNvGrpSpPr>
            <a:grpSpLocks/>
          </p:cNvGrpSpPr>
          <p:nvPr/>
        </p:nvGrpSpPr>
        <p:grpSpPr bwMode="auto">
          <a:xfrm>
            <a:off x="3810000" y="0"/>
            <a:ext cx="642938" cy="285750"/>
            <a:chOff x="768" y="1700"/>
            <a:chExt cx="405" cy="2620"/>
          </a:xfrm>
        </p:grpSpPr>
        <p:sp>
          <p:nvSpPr>
            <p:cNvPr id="1117" name="Rectangle 93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8" name="Rectangle 94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" name="Group 95"/>
          <p:cNvGrpSpPr>
            <a:grpSpLocks/>
          </p:cNvGrpSpPr>
          <p:nvPr/>
        </p:nvGrpSpPr>
        <p:grpSpPr bwMode="auto">
          <a:xfrm>
            <a:off x="5791200" y="0"/>
            <a:ext cx="642938" cy="285750"/>
            <a:chOff x="768" y="1700"/>
            <a:chExt cx="405" cy="2620"/>
          </a:xfrm>
        </p:grpSpPr>
        <p:sp>
          <p:nvSpPr>
            <p:cNvPr id="1120" name="Rectangle 96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1" name="Rectangle 97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8" name="Group 98"/>
          <p:cNvGrpSpPr>
            <a:grpSpLocks/>
          </p:cNvGrpSpPr>
          <p:nvPr/>
        </p:nvGrpSpPr>
        <p:grpSpPr bwMode="auto">
          <a:xfrm>
            <a:off x="7772400" y="0"/>
            <a:ext cx="642938" cy="304800"/>
            <a:chOff x="768" y="1700"/>
            <a:chExt cx="405" cy="2620"/>
          </a:xfrm>
        </p:grpSpPr>
        <p:sp>
          <p:nvSpPr>
            <p:cNvPr id="1123" name="Rectangle 99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4" name="Rectangle 100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1086" name="Picture 62" descr="2"/>
          <p:cNvPicPr>
            <a:picLocks noChangeAspect="1" noChangeArrowheads="1"/>
          </p:cNvPicPr>
          <p:nvPr/>
        </p:nvPicPr>
        <p:blipFill>
          <a:blip r:embed="rId16" cstate="print"/>
          <a:srcRect b="592"/>
          <a:stretch>
            <a:fillRect/>
          </a:stretch>
        </p:blipFill>
        <p:spPr bwMode="gray">
          <a:xfrm>
            <a:off x="7361238" y="55563"/>
            <a:ext cx="1676400" cy="1643062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276350" y="457200"/>
            <a:ext cx="64960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grpSp>
        <p:nvGrpSpPr>
          <p:cNvPr id="9" name="Group 101"/>
          <p:cNvGrpSpPr>
            <a:grpSpLocks/>
          </p:cNvGrpSpPr>
          <p:nvPr/>
        </p:nvGrpSpPr>
        <p:grpSpPr bwMode="auto">
          <a:xfrm>
            <a:off x="152400" y="0"/>
            <a:ext cx="457200" cy="261938"/>
            <a:chOff x="768" y="1700"/>
            <a:chExt cx="405" cy="2620"/>
          </a:xfrm>
        </p:grpSpPr>
        <p:sp>
          <p:nvSpPr>
            <p:cNvPr id="1126" name="Rectangle 102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chemeClr val="tx2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7" name="Rectangle 103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chemeClr val="tx2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" name="Group 104"/>
          <p:cNvGrpSpPr>
            <a:grpSpLocks/>
          </p:cNvGrpSpPr>
          <p:nvPr/>
        </p:nvGrpSpPr>
        <p:grpSpPr bwMode="auto">
          <a:xfrm rot="37800000">
            <a:off x="283369" y="4331494"/>
            <a:ext cx="550862" cy="1117600"/>
            <a:chOff x="1060" y="0"/>
            <a:chExt cx="394" cy="4320"/>
          </a:xfrm>
        </p:grpSpPr>
        <p:sp>
          <p:nvSpPr>
            <p:cNvPr id="1129" name="Rectangle 105"/>
            <p:cNvSpPr>
              <a:spLocks noChangeArrowheads="1"/>
            </p:cNvSpPr>
            <p:nvPr userDrawn="1"/>
          </p:nvSpPr>
          <p:spPr bwMode="gray">
            <a:xfrm>
              <a:off x="1214" y="0"/>
              <a:ext cx="240" cy="4320"/>
            </a:xfrm>
            <a:prstGeom prst="rect">
              <a:avLst/>
            </a:prstGeom>
            <a:solidFill>
              <a:schemeClr val="tx2">
                <a:alpha val="39999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0" name="Rectangle 106"/>
            <p:cNvSpPr>
              <a:spLocks noChangeArrowheads="1"/>
            </p:cNvSpPr>
            <p:nvPr userDrawn="1"/>
          </p:nvSpPr>
          <p:spPr bwMode="gray">
            <a:xfrm>
              <a:off x="1060" y="0"/>
              <a:ext cx="93" cy="4320"/>
            </a:xfrm>
            <a:prstGeom prst="rect">
              <a:avLst/>
            </a:prstGeom>
            <a:solidFill>
              <a:schemeClr val="tx2">
                <a:alpha val="39999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1" name="Group 107"/>
          <p:cNvGrpSpPr>
            <a:grpSpLocks/>
          </p:cNvGrpSpPr>
          <p:nvPr/>
        </p:nvGrpSpPr>
        <p:grpSpPr bwMode="auto">
          <a:xfrm rot="27000000">
            <a:off x="283369" y="5779294"/>
            <a:ext cx="550862" cy="1117600"/>
            <a:chOff x="1060" y="0"/>
            <a:chExt cx="394" cy="4320"/>
          </a:xfrm>
        </p:grpSpPr>
        <p:sp>
          <p:nvSpPr>
            <p:cNvPr id="1132" name="Rectangle 108"/>
            <p:cNvSpPr>
              <a:spLocks noChangeArrowheads="1"/>
            </p:cNvSpPr>
            <p:nvPr userDrawn="1"/>
          </p:nvSpPr>
          <p:spPr bwMode="gray">
            <a:xfrm>
              <a:off x="1214" y="0"/>
              <a:ext cx="240" cy="4320"/>
            </a:xfrm>
            <a:prstGeom prst="rect">
              <a:avLst/>
            </a:prstGeom>
            <a:solidFill>
              <a:schemeClr val="tx2">
                <a:alpha val="39999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3" name="Rectangle 109"/>
            <p:cNvSpPr>
              <a:spLocks noChangeArrowheads="1"/>
            </p:cNvSpPr>
            <p:nvPr userDrawn="1"/>
          </p:nvSpPr>
          <p:spPr bwMode="gray">
            <a:xfrm>
              <a:off x="1060" y="0"/>
              <a:ext cx="93" cy="4320"/>
            </a:xfrm>
            <a:prstGeom prst="rect">
              <a:avLst/>
            </a:prstGeom>
            <a:solidFill>
              <a:schemeClr val="tx2">
                <a:alpha val="39999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" name="Group 165"/>
            <p:cNvGrpSpPr>
              <a:grpSpLocks/>
            </p:cNvGrpSpPr>
            <p:nvPr/>
          </p:nvGrpSpPr>
          <p:grpSpPr bwMode="auto">
            <a:xfrm>
              <a:off x="0" y="0"/>
              <a:ext cx="5760" cy="1224"/>
              <a:chOff x="0" y="0"/>
              <a:chExt cx="5760" cy="1224"/>
            </a:xfrm>
          </p:grpSpPr>
          <p:pic>
            <p:nvPicPr>
              <p:cNvPr id="1173" name="Picture 149" descr="4_1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gray">
              <a:xfrm>
                <a:off x="0" y="0"/>
                <a:ext cx="5760" cy="1224"/>
              </a:xfrm>
              <a:prstGeom prst="rect">
                <a:avLst/>
              </a:prstGeom>
              <a:noFill/>
            </p:spPr>
          </p:pic>
          <p:pic>
            <p:nvPicPr>
              <p:cNvPr id="1177" name="Picture 153" descr="6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gray">
              <a:xfrm>
                <a:off x="5094" y="0"/>
                <a:ext cx="666" cy="846"/>
              </a:xfrm>
              <a:prstGeom prst="rect">
                <a:avLst/>
              </a:prstGeom>
              <a:noFill/>
            </p:spPr>
          </p:pic>
          <p:pic>
            <p:nvPicPr>
              <p:cNvPr id="1182" name="Picture 158" descr="123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/>
              <a:stretch>
                <a:fillRect/>
              </a:stretch>
            </p:blipFill>
            <p:spPr bwMode="gray">
              <a:xfrm rot="930090">
                <a:off x="48" y="96"/>
                <a:ext cx="543" cy="524"/>
              </a:xfrm>
              <a:prstGeom prst="rect">
                <a:avLst/>
              </a:prstGeom>
              <a:noFill/>
            </p:spPr>
          </p:pic>
        </p:grpSp>
        <p:sp>
          <p:nvSpPr>
            <p:cNvPr id="1188" name="Rectangle 164"/>
            <p:cNvSpPr>
              <a:spLocks noChangeArrowheads="1"/>
            </p:cNvSpPr>
            <p:nvPr/>
          </p:nvSpPr>
          <p:spPr bwMode="gray">
            <a:xfrm>
              <a:off x="0" y="4128"/>
              <a:ext cx="5760" cy="192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187" name="Picture 163" descr="artplus_nature_naturalcity38_g"/>
            <p:cNvPicPr>
              <a:picLocks noChangeAspect="1" noChangeArrowheads="1"/>
            </p:cNvPicPr>
            <p:nvPr/>
          </p:nvPicPr>
          <p:blipFill>
            <a:blip r:embed="rId18" cstate="print">
              <a:lum bright="12000" contrast="12000"/>
            </a:blip>
            <a:srcRect r="31580"/>
            <a:stretch>
              <a:fillRect/>
            </a:stretch>
          </p:blipFill>
          <p:spPr bwMode="gray">
            <a:xfrm>
              <a:off x="4752" y="3353"/>
              <a:ext cx="1008" cy="967"/>
            </a:xfrm>
            <a:prstGeom prst="rect">
              <a:avLst/>
            </a:prstGeom>
            <a:noFill/>
          </p:spPr>
        </p:pic>
      </p:grp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114800" y="65373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  <a:latin typeface="+mn-lt"/>
              </a:defRPr>
            </a:lvl1pPr>
          </a:lstStyle>
          <a:p>
            <a:fld id="{071E1E57-36E5-42ED-A764-B666A501B7B6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04800" y="1219200"/>
            <a:ext cx="8382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04800" y="6537325"/>
            <a:ext cx="533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B6A0149-F521-48BB-B3D4-98EE8E075D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59" name="Line 135"/>
          <p:cNvSpPr>
            <a:spLocks noChangeShapeType="1"/>
          </p:cNvSpPr>
          <p:nvPr/>
        </p:nvSpPr>
        <p:spPr bwMode="white">
          <a:xfrm>
            <a:off x="9525" y="5967413"/>
            <a:ext cx="641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838200" y="350838"/>
            <a:ext cx="72390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1593903" algn="ctr" rotWithShape="0">
              <a:schemeClr val="bg1">
                <a:alpha val="5000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183" name="Rectangle 15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14400" y="6537325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  <p:sldLayoutId id="2147484047" r:id="rId12"/>
    <p:sldLayoutId id="2147484048" r:id="rId13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v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5biologiya.net/" TargetMode="External"/><Relationship Id="rId1" Type="http://schemas.openxmlformats.org/officeDocument/2006/relationships/slideLayout" Target="../slideLayouts/slideLayout3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1604" y="2714620"/>
            <a:ext cx="7406640" cy="1472184"/>
          </a:xfrm>
        </p:spPr>
        <p:txBody>
          <a:bodyPr/>
          <a:lstStyle/>
          <a:p>
            <a:r>
              <a:rPr lang="ru-RU" dirty="0" smtClean="0"/>
              <a:t>Организм как биосистема</a:t>
            </a:r>
            <a:endParaRPr lang="ru-RU" dirty="0"/>
          </a:p>
        </p:txBody>
      </p:sp>
      <p:sp>
        <p:nvSpPr>
          <p:cNvPr id="3" name="Скругленный прямоугольник 2">
            <a:hlinkClick r:id="rId2" tooltip=" Каталог презентаций "/>
          </p:cNvPr>
          <p:cNvSpPr/>
          <p:nvPr/>
        </p:nvSpPr>
        <p:spPr bwMode="auto">
          <a:xfrm>
            <a:off x="9098281" y="6502400"/>
            <a:ext cx="45719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88900" tIns="25400" rIns="88900" bIns="5080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ru-RU" sz="2000" u="sng" strike="noStrike" cap="none" normalizeH="0" dirty="0" smtClean="0">
              <a:ln>
                <a:noFill/>
              </a:ln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 урока: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Сформировать понятие об организме, органе, органоиде;</a:t>
            </a:r>
          </a:p>
          <a:p>
            <a:r>
              <a:rPr lang="ru-RU" dirty="0" smtClean="0"/>
              <a:t>Раскрыть свойства организмов;</a:t>
            </a:r>
          </a:p>
          <a:p>
            <a:r>
              <a:rPr lang="ru-RU" dirty="0" smtClean="0"/>
              <a:t>Показать разнообразие организмов, эволюцию механизма управления процессами жизнедеятельности организма.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Актуализация опорных знаний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Что такое биосистема?</a:t>
            </a:r>
          </a:p>
          <a:p>
            <a:r>
              <a:rPr lang="ru-RU" dirty="0" smtClean="0"/>
              <a:t>Что такое жизнь? (вспомните несколько определений понятия)</a:t>
            </a:r>
          </a:p>
          <a:p>
            <a:r>
              <a:rPr lang="ru-RU" dirty="0" smtClean="0"/>
              <a:t>Какие уровни организации жизни вы знаете?</a:t>
            </a:r>
          </a:p>
          <a:p>
            <a:r>
              <a:rPr lang="ru-RU" dirty="0" smtClean="0"/>
              <a:t>Что такое организм? </a:t>
            </a:r>
          </a:p>
          <a:p>
            <a:r>
              <a:rPr lang="ru-RU" dirty="0" smtClean="0"/>
              <a:t>По каким признакам живое отличается от неживого?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221248"/>
            <a:ext cx="5500694" cy="5669947"/>
          </a:xfrm>
          <a:prstGeom prst="rect">
            <a:avLst/>
          </a:prstGeom>
          <a:noFill/>
        </p:spPr>
      </p:pic>
      <p:pic>
        <p:nvPicPr>
          <p:cNvPr id="21506" name="Picture 2" descr="http://forumimage.ru/uploads/20120401/133327984116004262.jpg"/>
          <p:cNvPicPr>
            <a:picLocks noChangeAspect="1" noChangeArrowheads="1"/>
          </p:cNvPicPr>
          <p:nvPr/>
        </p:nvPicPr>
        <p:blipFill>
          <a:blip r:embed="rId3" cstate="print"/>
          <a:srcRect l="50000"/>
          <a:stretch>
            <a:fillRect/>
          </a:stretch>
        </p:blipFill>
        <p:spPr bwMode="auto">
          <a:xfrm>
            <a:off x="0" y="328574"/>
            <a:ext cx="3214678" cy="540069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857356" y="6604084"/>
            <a:ext cx="557216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 smtClean="0"/>
              <a:t>http://forumimage.ru/uploads/20120401/133327984116004262.jpg</a:t>
            </a:r>
            <a:endParaRPr lang="ru-RU" sz="1050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3500430" y="3214686"/>
            <a:ext cx="428628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57158" y="0"/>
            <a:ext cx="8072494" cy="257176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200" b="1" dirty="0" smtClean="0">
                <a:solidFill>
                  <a:srgbClr val="C00000"/>
                </a:solidFill>
                <a:latin typeface="Constantia" pitchFamily="18" charset="0"/>
              </a:rPr>
              <a:t>ОРГАН </a:t>
            </a: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– </a:t>
            </a:r>
            <a: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  <a:t>часть тела, имеющая определенную форму, строение, место расположения и выполняющая одну или несколько функций.</a:t>
            </a:r>
            <a:endParaRPr lang="ru-RU" sz="32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20482" name="Picture 2" descr="http://images.tutorvista.com/content/feed/u72/body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1826744"/>
            <a:ext cx="3714744" cy="5031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biolicey2vrn.ucoz.ru/Zhivotnie/Prosteishie/Zhgutikov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071546"/>
            <a:ext cx="7000924" cy="441270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14546" y="5429264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 smtClean="0"/>
              <a:t>http://biolicey2vrn.ucoz.ru/Zhivotnie/Prosteishie/Zhgutikovie.jpg</a:t>
            </a:r>
            <a:endParaRPr lang="ru-RU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28596" y="1714488"/>
            <a:ext cx="6357982" cy="335758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b="1" dirty="0" smtClean="0">
                <a:solidFill>
                  <a:srgbClr val="C00000"/>
                </a:solidFill>
                <a:latin typeface="Constantia" pitchFamily="18" charset="0"/>
              </a:rPr>
              <a:t>СИСТЕМЫ ОРГАНОВ </a:t>
            </a: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>– 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это органы, объединенные анатомически, имеющие общий план строения, общее происхождение и выполняющие единые функции</a:t>
            </a:r>
            <a:endParaRPr lang="ru-RU" sz="28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 l="18290" r="19669" b="4297"/>
          <a:stretch>
            <a:fillRect/>
          </a:stretch>
        </p:blipFill>
        <p:spPr bwMode="auto">
          <a:xfrm>
            <a:off x="6782164" y="2571720"/>
            <a:ext cx="2361836" cy="4286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714876" y="1066800"/>
            <a:ext cx="3915220" cy="4862530"/>
          </a:xfrm>
        </p:spPr>
        <p:txBody>
          <a:bodyPr/>
          <a:lstStyle/>
          <a:p>
            <a:r>
              <a:rPr lang="ru-RU" sz="2800" dirty="0" smtClean="0"/>
              <a:t>Организм </a:t>
            </a:r>
            <a:r>
              <a:rPr lang="ru-RU" sz="2800" b="0" dirty="0" smtClean="0"/>
              <a:t>– это система, замкнутая по структуре, иерархически организованная, неравновесная, самоорганизующаяся, отрытая по обменам веществом и энергией.</a:t>
            </a:r>
            <a:endParaRPr lang="ru-RU" sz="2800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1357290" y="214291"/>
            <a:ext cx="3214710" cy="4443244"/>
          </a:xfrm>
        </p:spPr>
      </p:sp>
      <p:sp>
        <p:nvSpPr>
          <p:cNvPr id="11" name="Текст 10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842978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Владимир Иванович Вернадский </a:t>
            </a:r>
            <a:endParaRPr lang="ru-RU" sz="2000" b="1" dirty="0"/>
          </a:p>
        </p:txBody>
      </p:sp>
      <p:pic>
        <p:nvPicPr>
          <p:cNvPr id="1028" name="Picture 4" descr="http://pics.livejournal.com/padalko_y_d/pic/000by9a0/s640x48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571480"/>
            <a:ext cx="3214710" cy="4368831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1071538" y="4500570"/>
            <a:ext cx="321471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 smtClean="0"/>
              <a:t>http://pics.livejournal.com/padalko_y_d/pic/000by9a0/s640x480</a:t>
            </a: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Многообразие организмов</a:t>
            </a:r>
            <a:endParaRPr lang="ru-RU" dirty="0"/>
          </a:p>
        </p:txBody>
      </p:sp>
      <p:pic>
        <p:nvPicPr>
          <p:cNvPr id="23554" name="Picture 2" descr="http://900igr.net/datas/nasekomye-i-ptitsy/Ptitsy-7.files/0014-014-Straus-afrikanskij-samets-i-samka-s-vyvodkom.jpg"/>
          <p:cNvPicPr>
            <a:picLocks noChangeAspect="1" noChangeArrowheads="1"/>
          </p:cNvPicPr>
          <p:nvPr/>
        </p:nvPicPr>
        <p:blipFill>
          <a:blip r:embed="rId2" cstate="print"/>
          <a:srcRect t="4167" r="-1"/>
          <a:stretch>
            <a:fillRect/>
          </a:stretch>
        </p:blipFill>
        <p:spPr bwMode="auto">
          <a:xfrm>
            <a:off x="857224" y="1785926"/>
            <a:ext cx="3876316" cy="278608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214678" y="1071546"/>
            <a:ext cx="292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По полу </a:t>
            </a:r>
            <a:endParaRPr lang="ru-RU" sz="32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42976" y="4572008"/>
            <a:ext cx="364333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 smtClean="0"/>
              <a:t>http://900igr.net/datas/nasekomye-i-ptitsy/Ptitsy-7.files/0014-014-Straus-afrikanskij-samets-i-samka-s-vyvodkom.jpg</a:t>
            </a:r>
            <a:endParaRPr lang="ru-RU" sz="1050" dirty="0"/>
          </a:p>
        </p:txBody>
      </p:sp>
      <p:pic>
        <p:nvPicPr>
          <p:cNvPr id="23556" name="Picture 4" descr="http://oboi-mira.ru/_ph/9/2/3333235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536157"/>
            <a:ext cx="4429124" cy="3321843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714876" y="6604084"/>
            <a:ext cx="248016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 smtClean="0"/>
              <a:t>http://oboi-mira.ru/_ph/9/2/333323599.jpg</a:t>
            </a:r>
            <a:endParaRPr lang="ru-RU" sz="1050" dirty="0"/>
          </a:p>
        </p:txBody>
      </p:sp>
      <p:pic>
        <p:nvPicPr>
          <p:cNvPr id="23558" name="Picture 6" descr="http://upload.wikimedia.org/wikipedia/commons/thumb/7/7d/Lucanus_cervus_paar.jpg/250px-Lucanus_cervus_paa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1142984"/>
            <a:ext cx="2381250" cy="238125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5786446" y="3214686"/>
            <a:ext cx="33575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/>
              <a:t>http://upload.wikimedia.org/wikipedia/commons/thumb/7/7d/Lucanus_cervus_paar.jpg/250px-Lucanus_cervus_paar.jpg</a:t>
            </a:r>
            <a:endParaRPr lang="ru-RU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Многообразие организмов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500298" y="1142984"/>
            <a:ext cx="4286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По способу питания </a:t>
            </a:r>
            <a:endParaRPr lang="ru-RU" sz="2800" dirty="0"/>
          </a:p>
        </p:txBody>
      </p:sp>
      <p:pic>
        <p:nvPicPr>
          <p:cNvPr id="26626" name="Picture 2" descr="http://upload.wikimedia.org/wikipedia/commons/thumb/4/46/Diversity_of_plants_image_version_3.png/265px-Diversity_of_plants_image_version_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857364"/>
            <a:ext cx="2524125" cy="3752851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928662" y="5657671"/>
            <a:ext cx="264320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http://upload.wikimedia.org/wikipedia/commons/thumb/4/46/Diversity_of_plants_image_version_3.png/265px-Diversity_of_plants_image_version_3.png</a:t>
            </a:r>
            <a:endParaRPr lang="ru-RU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1071538" y="1428736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Автотрофы </a:t>
            </a:r>
            <a:endParaRPr lang="ru-RU" dirty="0"/>
          </a:p>
        </p:txBody>
      </p:sp>
      <p:pic>
        <p:nvPicPr>
          <p:cNvPr id="26628" name="Picture 4" descr="http://www.mushroomer.ru/foto/mysik/253/87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1928802"/>
            <a:ext cx="2690808" cy="177593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6500826" y="1571612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Гетеротрофы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000760" y="3643314"/>
            <a:ext cx="285752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 smtClean="0"/>
              <a:t>http://www.mushroomer.ru/foto/mysik/253/8771</a:t>
            </a:r>
            <a:endParaRPr lang="ru-RU" sz="1050" dirty="0"/>
          </a:p>
        </p:txBody>
      </p:sp>
      <p:pic>
        <p:nvPicPr>
          <p:cNvPr id="26630" name="Picture 6" descr="http://900igr.net/datai/biologija/Biogeotsenoz-lesa/0007-028-Organizmy-geterotrofy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3905240"/>
            <a:ext cx="2786082" cy="1857388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6000760" y="5786454"/>
            <a:ext cx="32861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http://900igr.net/datai/biologija/Biogeotsenoz-lesa/0007-028-Organizmy-geterotrofy.png</a:t>
            </a:r>
            <a:endParaRPr lang="ru-RU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3714744" y="2500306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Миксотрофы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6632" name="Picture 8" descr="http://www.megabook.ru/MObjects2/data/pict2004/biology/biol28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4744" y="3071810"/>
            <a:ext cx="2161149" cy="1714512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3643306" y="4714884"/>
            <a:ext cx="2286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/>
              <a:t>http://www.megabook.ru/MObjects2/data/pict2004/biology/biol289.jpg</a:t>
            </a:r>
            <a:endParaRPr lang="ru-RU" sz="1000" dirty="0"/>
          </a:p>
        </p:txBody>
      </p:sp>
      <p:pic>
        <p:nvPicPr>
          <p:cNvPr id="26634" name="Picture 10" descr="http://dic.academic.ru/pictures/wiki/files/50/275px-flytrap.jpg"/>
          <p:cNvPicPr>
            <a:picLocks noChangeAspect="1" noChangeArrowheads="1"/>
          </p:cNvPicPr>
          <p:nvPr/>
        </p:nvPicPr>
        <p:blipFill>
          <a:blip r:embed="rId6" cstate="print"/>
          <a:srcRect l="8182"/>
          <a:stretch>
            <a:fillRect/>
          </a:stretch>
        </p:blipFill>
        <p:spPr bwMode="auto">
          <a:xfrm>
            <a:off x="3857620" y="5072074"/>
            <a:ext cx="1976433" cy="1612457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3857620" y="659639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 smtClean="0"/>
              <a:t>http://dic.academic.ru/pictures/wiki/files/50/275px-flytrap.jpg</a:t>
            </a:r>
            <a:endParaRPr lang="ru-RU" sz="1100" dirty="0"/>
          </a:p>
        </p:txBody>
      </p:sp>
      <p:cxnSp>
        <p:nvCxnSpPr>
          <p:cNvPr id="21" name="Прямая со стрелкой 20"/>
          <p:cNvCxnSpPr>
            <a:stCxn id="6" idx="2"/>
            <a:endCxn id="9" idx="2"/>
          </p:cNvCxnSpPr>
          <p:nvPr/>
        </p:nvCxnSpPr>
        <p:spPr>
          <a:xfrm rot="5400000">
            <a:off x="3398779" y="553409"/>
            <a:ext cx="131864" cy="235745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6" idx="2"/>
            <a:endCxn id="11" idx="1"/>
          </p:cNvCxnSpPr>
          <p:nvPr/>
        </p:nvCxnSpPr>
        <p:spPr>
          <a:xfrm rot="16200000" flipH="1">
            <a:off x="5527095" y="782547"/>
            <a:ext cx="90074" cy="18573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6" idx="2"/>
            <a:endCxn id="15" idx="0"/>
          </p:cNvCxnSpPr>
          <p:nvPr/>
        </p:nvCxnSpPr>
        <p:spPr>
          <a:xfrm rot="16200000" flipH="1">
            <a:off x="4279965" y="2029676"/>
            <a:ext cx="834102" cy="10715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Многообразие организмов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786050" y="1285860"/>
            <a:ext cx="3786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По типу размножения</a:t>
            </a:r>
            <a:endParaRPr lang="ru-RU" sz="2400" b="1" dirty="0"/>
          </a:p>
        </p:txBody>
      </p:sp>
      <p:pic>
        <p:nvPicPr>
          <p:cNvPr id="25602" name="Picture 2" descr="http://meabiol.ucoz.kz/_pu/0/03787154.jpg"/>
          <p:cNvPicPr>
            <a:picLocks noChangeAspect="1" noChangeArrowheads="1"/>
          </p:cNvPicPr>
          <p:nvPr/>
        </p:nvPicPr>
        <p:blipFill>
          <a:blip r:embed="rId2" cstate="print"/>
          <a:srcRect t="9643" b="5714"/>
          <a:stretch>
            <a:fillRect/>
          </a:stretch>
        </p:blipFill>
        <p:spPr bwMode="auto">
          <a:xfrm>
            <a:off x="285720" y="2071678"/>
            <a:ext cx="3797943" cy="450059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214414" y="1643050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Бесполое размножение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00100" y="6581001"/>
            <a:ext cx="28184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http://meabiol.ucoz.kz/_pu/0/03787154.jpg</a:t>
            </a:r>
            <a:endParaRPr lang="ru-RU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6072198" y="1785926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Половое размножение</a:t>
            </a:r>
            <a:endParaRPr lang="ru-RU" dirty="0"/>
          </a:p>
        </p:txBody>
      </p:sp>
      <p:pic>
        <p:nvPicPr>
          <p:cNvPr id="25604" name="Picture 4" descr="http://www.faito.ru/ppt/Bio/PolRaz/pr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2571744"/>
            <a:ext cx="4467901" cy="333374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4643438" y="6000768"/>
            <a:ext cx="28600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http://www.faito.ru/ppt/Bio/PolRaz/pr05.jpg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357290" y="0"/>
            <a:ext cx="7498080" cy="1143000"/>
          </a:xfrm>
        </p:spPr>
        <p:txBody>
          <a:bodyPr/>
          <a:lstStyle/>
          <a:p>
            <a:r>
              <a:rPr lang="ru-RU" dirty="0" smtClean="0"/>
              <a:t>Многообразие организмов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500298" y="785794"/>
            <a:ext cx="4714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По поведению </a:t>
            </a:r>
            <a:endParaRPr lang="ru-RU" sz="2800" b="1" dirty="0"/>
          </a:p>
        </p:txBody>
      </p:sp>
      <p:pic>
        <p:nvPicPr>
          <p:cNvPr id="24578" name="Picture 2" descr="http://www.dikiezveri.com/images/goldeneagl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571612"/>
            <a:ext cx="3000396" cy="214828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000100" y="3786190"/>
            <a:ext cx="307183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http://www.dikiezveri.com/images/goldeneagle2.jpg</a:t>
            </a:r>
            <a:endParaRPr lang="ru-RU" sz="1100" dirty="0"/>
          </a:p>
        </p:txBody>
      </p:sp>
      <p:pic>
        <p:nvPicPr>
          <p:cNvPr id="24580" name="Picture 4" descr="http://images.nationalgeographic.com/wpf/media-live/photos/000/006/cache/red-tailed-hawk_681_600x450.jpg"/>
          <p:cNvPicPr>
            <a:picLocks noChangeAspect="1" noChangeArrowheads="1"/>
          </p:cNvPicPr>
          <p:nvPr/>
        </p:nvPicPr>
        <p:blipFill>
          <a:blip r:embed="rId3" cstate="print"/>
          <a:srcRect l="15000" t="5000" r="12499" b="19999"/>
          <a:stretch>
            <a:fillRect/>
          </a:stretch>
        </p:blipFill>
        <p:spPr bwMode="auto">
          <a:xfrm>
            <a:off x="1071538" y="4071942"/>
            <a:ext cx="2854345" cy="221457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142976" y="1214422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Дневные хищники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71538" y="6304002"/>
            <a:ext cx="307183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/>
              <a:t>http://images.nationalgeographic.com/wpf/media-live/photos/000/006/cache/red-tailed-hawk_681_600x450.jpg</a:t>
            </a:r>
            <a:endParaRPr lang="ru-RU" sz="1000" dirty="0"/>
          </a:p>
        </p:txBody>
      </p:sp>
      <p:sp>
        <p:nvSpPr>
          <p:cNvPr id="9" name="TextBox 8"/>
          <p:cNvSpPr txBox="1"/>
          <p:nvPr/>
        </p:nvSpPr>
        <p:spPr>
          <a:xfrm>
            <a:off x="6143636" y="1214422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Ночные хищники </a:t>
            </a:r>
            <a:endParaRPr lang="ru-RU" dirty="0"/>
          </a:p>
        </p:txBody>
      </p:sp>
      <p:pic>
        <p:nvPicPr>
          <p:cNvPr id="24582" name="Picture 6" descr="http://xn--80aaombrc8andh.xn--p1ai/wp-content/uploads/2012/04/ushastaya-sov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1571612"/>
            <a:ext cx="2667019" cy="2000264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5000596" y="3571876"/>
            <a:ext cx="414340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 smtClean="0"/>
              <a:t>http://</a:t>
            </a:r>
            <a:r>
              <a:rPr lang="ru-RU" sz="1050" dirty="0" err="1" smtClean="0"/>
              <a:t>материалист.рф</a:t>
            </a:r>
            <a:r>
              <a:rPr lang="ru-RU" sz="1050" dirty="0" smtClean="0"/>
              <a:t>/</a:t>
            </a:r>
            <a:r>
              <a:rPr lang="en-US" sz="1050" dirty="0" err="1" smtClean="0"/>
              <a:t>wp</a:t>
            </a:r>
            <a:r>
              <a:rPr lang="en-US" sz="1050" dirty="0" smtClean="0"/>
              <a:t>-content/uploads/2012/04/ushastaya-sova.jpg</a:t>
            </a:r>
            <a:endParaRPr lang="ru-RU" sz="1050" dirty="0"/>
          </a:p>
        </p:txBody>
      </p:sp>
      <p:pic>
        <p:nvPicPr>
          <p:cNvPr id="24584" name="Picture 8" descr="http://panama.ru/upload/iblock/32a/buldo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84" y="4071942"/>
            <a:ext cx="3140132" cy="214314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6072198" y="6215082"/>
            <a:ext cx="277992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smtClean="0"/>
              <a:t>http://panama.ru/upload/iblock/32a/buldog.jpg</a:t>
            </a:r>
            <a:endParaRPr lang="ru-RU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572132" y="1428736"/>
            <a:ext cx="3171828" cy="4410092"/>
          </a:xfrm>
        </p:spPr>
        <p:txBody>
          <a:bodyPr/>
          <a:lstStyle/>
          <a:p>
            <a:r>
              <a:rPr lang="ru-RU" b="0" dirty="0" smtClean="0"/>
              <a:t>«Человек есть, конечно, система (грубо говоря, — машина), как и всякая другая в природе, подчиняющаяся неизбежным и единым для всей природы законам, но система, в горизонте нашего современного видения, единственная по высочайшему саморегулированию…».</a:t>
            </a:r>
            <a:endParaRPr lang="ru-RU" dirty="0"/>
          </a:p>
        </p:txBody>
      </p:sp>
      <p:sp>
        <p:nvSpPr>
          <p:cNvPr id="8" name="Рисунок 7"/>
          <p:cNvSpPr>
            <a:spLocks noGrp="1"/>
          </p:cNvSpPr>
          <p:nvPr>
            <p:ph type="pic" idx="1"/>
          </p:nvPr>
        </p:nvSpPr>
        <p:spPr>
          <a:xfrm>
            <a:off x="1428728" y="214291"/>
            <a:ext cx="2928958" cy="4443244"/>
          </a:xfrm>
        </p:spPr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838200" y="5143512"/>
            <a:ext cx="4419600" cy="571504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rgbClr val="717171"/>
                </a:solidFill>
                <a:latin typeface="Tahoma"/>
              </a:rPr>
              <a:t>Павлов Иван Петрович</a:t>
            </a:r>
          </a:p>
          <a:p>
            <a:pPr algn="ctr"/>
            <a:endParaRPr lang="ru-RU" dirty="0"/>
          </a:p>
        </p:txBody>
      </p:sp>
      <p:pic>
        <p:nvPicPr>
          <p:cNvPr id="1028" name="Picture 4" descr="http://www.sonkol.ru/pics/518_20763210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42852"/>
            <a:ext cx="3643338" cy="4857786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643174" y="4786322"/>
            <a:ext cx="214674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/>
              <a:t>http://www.sonkol.ru/pics/518_2076321031.jpg</a:t>
            </a:r>
            <a:endParaRPr lang="ru-RU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28596" y="1714488"/>
            <a:ext cx="8215370" cy="285752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b="1" dirty="0" smtClean="0">
                <a:solidFill>
                  <a:srgbClr val="C00000"/>
                </a:solidFill>
                <a:latin typeface="Constantia" pitchFamily="18" charset="0"/>
              </a:rPr>
              <a:t>РЕГУЛЯЦИЯ  </a:t>
            </a: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>– 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от лат. </a:t>
            </a:r>
            <a:r>
              <a:rPr lang="en-US" sz="2800" dirty="0" err="1" smtClean="0">
                <a:solidFill>
                  <a:schemeClr val="tx1"/>
                </a:solidFill>
                <a:latin typeface="Constantia" pitchFamily="18" charset="0"/>
              </a:rPr>
              <a:t>Regulo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– направляю, упорядочиваю) координирующее влияние на клетки, ткани и органы, приводящее их деятельность в соответствие с потребностями организма и изменениями окружающей среды.</a:t>
            </a:r>
            <a:endParaRPr lang="ru-RU" sz="2800" b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Гуморальная регуляция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00108"/>
            <a:ext cx="8382000" cy="5105400"/>
          </a:xfrm>
        </p:spPr>
        <p:txBody>
          <a:bodyPr/>
          <a:lstStyle/>
          <a:p>
            <a:r>
              <a:rPr lang="ru-RU" sz="2400" dirty="0" smtClean="0"/>
              <a:t>один из эволюционно ранних механизмов регуляции процессов жизнедеятельности в организме, осуществляемый через жидкие среды организма (кровь, лимфу, тканевую жидкость) с помощью гормонов, выделяемых клетками, органами, тканями.</a:t>
            </a:r>
            <a:endParaRPr lang="ru-RU" sz="2400" dirty="0"/>
          </a:p>
        </p:txBody>
      </p:sp>
      <p:pic>
        <p:nvPicPr>
          <p:cNvPr id="4098" name="Picture 2" descr="http://gynecology.com.ua/wp-content/uploads/2010/05/20100504_endocrine_regul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3486179"/>
            <a:ext cx="8143900" cy="33718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0"/>
            <a:ext cx="7498080" cy="1143000"/>
          </a:xfrm>
        </p:spPr>
        <p:txBody>
          <a:bodyPr/>
          <a:lstStyle/>
          <a:p>
            <a:r>
              <a:rPr lang="ru-RU" dirty="0" smtClean="0"/>
              <a:t>Нервная регуляция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857232"/>
            <a:ext cx="8858280" cy="48006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Нервная регуляция имеет ведущее значение в обеспечении целостности организма и является одним из основных механизмов гомеостаза.</a:t>
            </a:r>
            <a:endParaRPr lang="ru-RU" sz="2400" dirty="0"/>
          </a:p>
        </p:txBody>
      </p:sp>
      <p:pic>
        <p:nvPicPr>
          <p:cNvPr id="31746" name="Picture 2" descr="http://fiziologiya.info/wp-content/themes/twentyten/images/headers/logo.jpg"/>
          <p:cNvPicPr>
            <a:picLocks noChangeAspect="1" noChangeArrowheads="1"/>
          </p:cNvPicPr>
          <p:nvPr/>
        </p:nvPicPr>
        <p:blipFill>
          <a:blip r:embed="rId2" cstate="print"/>
          <a:srcRect t="3425"/>
          <a:stretch>
            <a:fillRect/>
          </a:stretch>
        </p:blipFill>
        <p:spPr bwMode="auto">
          <a:xfrm>
            <a:off x="-1" y="3429000"/>
            <a:ext cx="9144001" cy="3429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350043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 smtClean="0"/>
              <a:t>http://fiziologiya.info/wp-content/themes/twentyten/images/headers/logo.jpg</a:t>
            </a: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Закрепление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Что такое организм?</a:t>
            </a:r>
          </a:p>
          <a:p>
            <a:r>
              <a:rPr lang="ru-RU" dirty="0" smtClean="0"/>
              <a:t>Какие свойства характерны для живых организмов?</a:t>
            </a:r>
          </a:p>
          <a:p>
            <a:r>
              <a:rPr lang="ru-RU" dirty="0" smtClean="0"/>
              <a:t>Сравните определения понятия «организм» В.И. Вернадского и И.П. Павлова.</a:t>
            </a:r>
          </a:p>
          <a:p>
            <a:r>
              <a:rPr lang="ru-RU" dirty="0" smtClean="0"/>
              <a:t>Что определяет основные жизненно важные реакции организма?</a:t>
            </a:r>
          </a:p>
          <a:p>
            <a:r>
              <a:rPr lang="ru-RU" dirty="0" smtClean="0"/>
              <a:t>Как изменялось управление процессами жизнедеятельности организма в процессе эволюции?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37TGp_bizpeople_light_ani">
  <a:themeElements>
    <a:clrScheme name="437TGp_bizpeople_light_ani 1">
      <a:dk1>
        <a:srgbClr val="30311D"/>
      </a:dk1>
      <a:lt1>
        <a:srgbClr val="FFFFFF"/>
      </a:lt1>
      <a:dk2>
        <a:srgbClr val="003366"/>
      </a:dk2>
      <a:lt2>
        <a:srgbClr val="DDDDDD"/>
      </a:lt2>
      <a:accent1>
        <a:srgbClr val="7E52CC"/>
      </a:accent1>
      <a:accent2>
        <a:srgbClr val="4A9ACC"/>
      </a:accent2>
      <a:accent3>
        <a:srgbClr val="FFFFFF"/>
      </a:accent3>
      <a:accent4>
        <a:srgbClr val="272817"/>
      </a:accent4>
      <a:accent5>
        <a:srgbClr val="C0B3E2"/>
      </a:accent5>
      <a:accent6>
        <a:srgbClr val="428BB9"/>
      </a:accent6>
      <a:hlink>
        <a:srgbClr val="4582A7"/>
      </a:hlink>
      <a:folHlink>
        <a:srgbClr val="B2AF7A"/>
      </a:folHlink>
    </a:clrScheme>
    <a:fontScheme name="437TGp_bizpeople_light_an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8575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8575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437TGp_bizpeople_light_ani 1">
        <a:dk1>
          <a:srgbClr val="30311D"/>
        </a:dk1>
        <a:lt1>
          <a:srgbClr val="FFFFFF"/>
        </a:lt1>
        <a:dk2>
          <a:srgbClr val="003366"/>
        </a:dk2>
        <a:lt2>
          <a:srgbClr val="DDDDDD"/>
        </a:lt2>
        <a:accent1>
          <a:srgbClr val="7E52CC"/>
        </a:accent1>
        <a:accent2>
          <a:srgbClr val="4A9ACC"/>
        </a:accent2>
        <a:accent3>
          <a:srgbClr val="FFFFFF"/>
        </a:accent3>
        <a:accent4>
          <a:srgbClr val="272817"/>
        </a:accent4>
        <a:accent5>
          <a:srgbClr val="C0B3E2"/>
        </a:accent5>
        <a:accent6>
          <a:srgbClr val="428BB9"/>
        </a:accent6>
        <a:hlink>
          <a:srgbClr val="4582A7"/>
        </a:hlink>
        <a:folHlink>
          <a:srgbClr val="B2AF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37TGp_bizpeople_light_ani 2">
        <a:dk1>
          <a:srgbClr val="000000"/>
        </a:dk1>
        <a:lt1>
          <a:srgbClr val="FFFFFF"/>
        </a:lt1>
        <a:dk2>
          <a:srgbClr val="702424"/>
        </a:dk2>
        <a:lt2>
          <a:srgbClr val="C0C0C0"/>
        </a:lt2>
        <a:accent1>
          <a:srgbClr val="54BBBE"/>
        </a:accent1>
        <a:accent2>
          <a:srgbClr val="E49514"/>
        </a:accent2>
        <a:accent3>
          <a:srgbClr val="FFFFFF"/>
        </a:accent3>
        <a:accent4>
          <a:srgbClr val="000000"/>
        </a:accent4>
        <a:accent5>
          <a:srgbClr val="B3DADB"/>
        </a:accent5>
        <a:accent6>
          <a:srgbClr val="CF8711"/>
        </a:accent6>
        <a:hlink>
          <a:srgbClr val="6C9A42"/>
        </a:hlink>
        <a:folHlink>
          <a:srgbClr val="82ABB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37TGp_bizpeople_light_ani 3">
        <a:dk1>
          <a:srgbClr val="003366"/>
        </a:dk1>
        <a:lt1>
          <a:srgbClr val="FFFFFF"/>
        </a:lt1>
        <a:dk2>
          <a:srgbClr val="000000"/>
        </a:dk2>
        <a:lt2>
          <a:srgbClr val="DDDDDD"/>
        </a:lt2>
        <a:accent1>
          <a:srgbClr val="438ACB"/>
        </a:accent1>
        <a:accent2>
          <a:srgbClr val="32A287"/>
        </a:accent2>
        <a:accent3>
          <a:srgbClr val="FFFFFF"/>
        </a:accent3>
        <a:accent4>
          <a:srgbClr val="002A56"/>
        </a:accent4>
        <a:accent5>
          <a:srgbClr val="B0C4E2"/>
        </a:accent5>
        <a:accent6>
          <a:srgbClr val="2C927A"/>
        </a:accent6>
        <a:hlink>
          <a:srgbClr val="729943"/>
        </a:hlink>
        <a:folHlink>
          <a:srgbClr val="82B4B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9">
  <a:themeElements>
    <a:clrScheme name="437TGp_bizpeople_light_ani 1">
      <a:dk1>
        <a:srgbClr val="30311D"/>
      </a:dk1>
      <a:lt1>
        <a:srgbClr val="FFFFFF"/>
      </a:lt1>
      <a:dk2>
        <a:srgbClr val="003366"/>
      </a:dk2>
      <a:lt2>
        <a:srgbClr val="DDDDDD"/>
      </a:lt2>
      <a:accent1>
        <a:srgbClr val="7E52CC"/>
      </a:accent1>
      <a:accent2>
        <a:srgbClr val="4A9ACC"/>
      </a:accent2>
      <a:accent3>
        <a:srgbClr val="FFFFFF"/>
      </a:accent3>
      <a:accent4>
        <a:srgbClr val="272817"/>
      </a:accent4>
      <a:accent5>
        <a:srgbClr val="C0B3E2"/>
      </a:accent5>
      <a:accent6>
        <a:srgbClr val="428BB9"/>
      </a:accent6>
      <a:hlink>
        <a:srgbClr val="4582A7"/>
      </a:hlink>
      <a:folHlink>
        <a:srgbClr val="B2AF7A"/>
      </a:folHlink>
    </a:clrScheme>
    <a:fontScheme name="437TGp_bizpeople_light_an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8575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8575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437TGp_bizpeople_light_ani 1">
        <a:dk1>
          <a:srgbClr val="30311D"/>
        </a:dk1>
        <a:lt1>
          <a:srgbClr val="FFFFFF"/>
        </a:lt1>
        <a:dk2>
          <a:srgbClr val="003366"/>
        </a:dk2>
        <a:lt2>
          <a:srgbClr val="DDDDDD"/>
        </a:lt2>
        <a:accent1>
          <a:srgbClr val="7E52CC"/>
        </a:accent1>
        <a:accent2>
          <a:srgbClr val="4A9ACC"/>
        </a:accent2>
        <a:accent3>
          <a:srgbClr val="FFFFFF"/>
        </a:accent3>
        <a:accent4>
          <a:srgbClr val="272817"/>
        </a:accent4>
        <a:accent5>
          <a:srgbClr val="C0B3E2"/>
        </a:accent5>
        <a:accent6>
          <a:srgbClr val="428BB9"/>
        </a:accent6>
        <a:hlink>
          <a:srgbClr val="4582A7"/>
        </a:hlink>
        <a:folHlink>
          <a:srgbClr val="B2AF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37TGp_bizpeople_light_ani 2">
        <a:dk1>
          <a:srgbClr val="000000"/>
        </a:dk1>
        <a:lt1>
          <a:srgbClr val="FFFFFF"/>
        </a:lt1>
        <a:dk2>
          <a:srgbClr val="702424"/>
        </a:dk2>
        <a:lt2>
          <a:srgbClr val="C0C0C0"/>
        </a:lt2>
        <a:accent1>
          <a:srgbClr val="54BBBE"/>
        </a:accent1>
        <a:accent2>
          <a:srgbClr val="E49514"/>
        </a:accent2>
        <a:accent3>
          <a:srgbClr val="FFFFFF"/>
        </a:accent3>
        <a:accent4>
          <a:srgbClr val="000000"/>
        </a:accent4>
        <a:accent5>
          <a:srgbClr val="B3DADB"/>
        </a:accent5>
        <a:accent6>
          <a:srgbClr val="CF8711"/>
        </a:accent6>
        <a:hlink>
          <a:srgbClr val="6C9A42"/>
        </a:hlink>
        <a:folHlink>
          <a:srgbClr val="82ABB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37TGp_bizpeople_light_ani 3">
        <a:dk1>
          <a:srgbClr val="003366"/>
        </a:dk1>
        <a:lt1>
          <a:srgbClr val="FFFFFF"/>
        </a:lt1>
        <a:dk2>
          <a:srgbClr val="000000"/>
        </a:dk2>
        <a:lt2>
          <a:srgbClr val="DDDDDD"/>
        </a:lt2>
        <a:accent1>
          <a:srgbClr val="438ACB"/>
        </a:accent1>
        <a:accent2>
          <a:srgbClr val="32A287"/>
        </a:accent2>
        <a:accent3>
          <a:srgbClr val="FFFFFF"/>
        </a:accent3>
        <a:accent4>
          <a:srgbClr val="002A56"/>
        </a:accent4>
        <a:accent5>
          <a:srgbClr val="B0C4E2"/>
        </a:accent5>
        <a:accent6>
          <a:srgbClr val="2C927A"/>
        </a:accent6>
        <a:hlink>
          <a:srgbClr val="729943"/>
        </a:hlink>
        <a:folHlink>
          <a:srgbClr val="82B4B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AFE91F"/>
      </a:dk2>
      <a:lt2>
        <a:srgbClr val="B2B2B2"/>
      </a:lt2>
      <a:accent1>
        <a:srgbClr val="70D34D"/>
      </a:accent1>
      <a:accent2>
        <a:srgbClr val="4192DB"/>
      </a:accent2>
      <a:accent3>
        <a:srgbClr val="FFFFFF"/>
      </a:accent3>
      <a:accent4>
        <a:srgbClr val="000000"/>
      </a:accent4>
      <a:accent5>
        <a:srgbClr val="BBE6B2"/>
      </a:accent5>
      <a:accent6>
        <a:srgbClr val="3A84C6"/>
      </a:accent6>
      <a:hlink>
        <a:srgbClr val="EC7A24"/>
      </a:hlink>
      <a:folHlink>
        <a:srgbClr val="AB6CCE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FDD903"/>
        </a:dk2>
        <a:lt2>
          <a:srgbClr val="B2B2B2"/>
        </a:lt2>
        <a:accent1>
          <a:srgbClr val="FF9900"/>
        </a:accent1>
        <a:accent2>
          <a:srgbClr val="76C73F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6AB438"/>
        </a:accent6>
        <a:hlink>
          <a:srgbClr val="E2507A"/>
        </a:hlink>
        <a:folHlink>
          <a:srgbClr val="5ACAA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AFE91F"/>
        </a:dk2>
        <a:lt2>
          <a:srgbClr val="B2B2B2"/>
        </a:lt2>
        <a:accent1>
          <a:srgbClr val="70D34D"/>
        </a:accent1>
        <a:accent2>
          <a:srgbClr val="4192DB"/>
        </a:accent2>
        <a:accent3>
          <a:srgbClr val="FFFFFF"/>
        </a:accent3>
        <a:accent4>
          <a:srgbClr val="000000"/>
        </a:accent4>
        <a:accent5>
          <a:srgbClr val="BBE6B2"/>
        </a:accent5>
        <a:accent6>
          <a:srgbClr val="3A84C6"/>
        </a:accent6>
        <a:hlink>
          <a:srgbClr val="EC7A24"/>
        </a:hlink>
        <a:folHlink>
          <a:srgbClr val="AB6C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72D3F6"/>
        </a:dk2>
        <a:lt2>
          <a:srgbClr val="B2B2B2"/>
        </a:lt2>
        <a:accent1>
          <a:srgbClr val="51A0E1"/>
        </a:accent1>
        <a:accent2>
          <a:srgbClr val="7FCD53"/>
        </a:accent2>
        <a:accent3>
          <a:srgbClr val="FFFFFF"/>
        </a:accent3>
        <a:accent4>
          <a:srgbClr val="000000"/>
        </a:accent4>
        <a:accent5>
          <a:srgbClr val="B3CDEE"/>
        </a:accent5>
        <a:accent6>
          <a:srgbClr val="72BA4A"/>
        </a:accent6>
        <a:hlink>
          <a:srgbClr val="CB518E"/>
        </a:hlink>
        <a:folHlink>
          <a:srgbClr val="DB86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00TGp_natural_light">
  <a:themeElements>
    <a:clrScheme name="300TGp_natural_light 1">
      <a:dk1>
        <a:srgbClr val="000000"/>
      </a:dk1>
      <a:lt1>
        <a:srgbClr val="FFFFFF"/>
      </a:lt1>
      <a:dk2>
        <a:srgbClr val="51944E"/>
      </a:dk2>
      <a:lt2>
        <a:srgbClr val="DDDDDD"/>
      </a:lt2>
      <a:accent1>
        <a:srgbClr val="646ADE"/>
      </a:accent1>
      <a:accent2>
        <a:srgbClr val="1BAFC3"/>
      </a:accent2>
      <a:accent3>
        <a:srgbClr val="FFFFFF"/>
      </a:accent3>
      <a:accent4>
        <a:srgbClr val="000000"/>
      </a:accent4>
      <a:accent5>
        <a:srgbClr val="B8B9EC"/>
      </a:accent5>
      <a:accent6>
        <a:srgbClr val="179EB0"/>
      </a:accent6>
      <a:hlink>
        <a:srgbClr val="98BF1D"/>
      </a:hlink>
      <a:folHlink>
        <a:srgbClr val="90A8B0"/>
      </a:folHlink>
    </a:clrScheme>
    <a:fontScheme name="300TGp_natural_ligh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300TGp_natural_light 1">
        <a:dk1>
          <a:srgbClr val="000000"/>
        </a:dk1>
        <a:lt1>
          <a:srgbClr val="FFFFFF"/>
        </a:lt1>
        <a:dk2>
          <a:srgbClr val="51944E"/>
        </a:dk2>
        <a:lt2>
          <a:srgbClr val="DDDDDD"/>
        </a:lt2>
        <a:accent1>
          <a:srgbClr val="646ADE"/>
        </a:accent1>
        <a:accent2>
          <a:srgbClr val="1BAFC3"/>
        </a:accent2>
        <a:accent3>
          <a:srgbClr val="FFFFFF"/>
        </a:accent3>
        <a:accent4>
          <a:srgbClr val="000000"/>
        </a:accent4>
        <a:accent5>
          <a:srgbClr val="B8B9EC"/>
        </a:accent5>
        <a:accent6>
          <a:srgbClr val="179EB0"/>
        </a:accent6>
        <a:hlink>
          <a:srgbClr val="98BF1D"/>
        </a:hlink>
        <a:folHlink>
          <a:srgbClr val="90A8B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00TGp_natural_light 2">
        <a:dk1>
          <a:srgbClr val="4D4D4D"/>
        </a:dk1>
        <a:lt1>
          <a:srgbClr val="FFFFFF"/>
        </a:lt1>
        <a:dk2>
          <a:srgbClr val="347436"/>
        </a:dk2>
        <a:lt2>
          <a:srgbClr val="DDDDDD"/>
        </a:lt2>
        <a:accent1>
          <a:srgbClr val="F28C1C"/>
        </a:accent1>
        <a:accent2>
          <a:srgbClr val="77AE26"/>
        </a:accent2>
        <a:accent3>
          <a:srgbClr val="FFFFFF"/>
        </a:accent3>
        <a:accent4>
          <a:srgbClr val="404040"/>
        </a:accent4>
        <a:accent5>
          <a:srgbClr val="F7C5AB"/>
        </a:accent5>
        <a:accent6>
          <a:srgbClr val="6B9D21"/>
        </a:accent6>
        <a:hlink>
          <a:srgbClr val="449878"/>
        </a:hlink>
        <a:folHlink>
          <a:srgbClr val="90A8B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00TGp_natural_light 3">
        <a:dk1>
          <a:srgbClr val="000000"/>
        </a:dk1>
        <a:lt1>
          <a:srgbClr val="FFFFFF"/>
        </a:lt1>
        <a:dk2>
          <a:srgbClr val="1A578E"/>
        </a:dk2>
        <a:lt2>
          <a:srgbClr val="C0C0C0"/>
        </a:lt2>
        <a:accent1>
          <a:srgbClr val="5EB52D"/>
        </a:accent1>
        <a:accent2>
          <a:srgbClr val="F26D00"/>
        </a:accent2>
        <a:accent3>
          <a:srgbClr val="FFFFFF"/>
        </a:accent3>
        <a:accent4>
          <a:srgbClr val="000000"/>
        </a:accent4>
        <a:accent5>
          <a:srgbClr val="B6D7AD"/>
        </a:accent5>
        <a:accent6>
          <a:srgbClr val="DB6200"/>
        </a:accent6>
        <a:hlink>
          <a:srgbClr val="5983D7"/>
        </a:hlink>
        <a:folHlink>
          <a:srgbClr val="AAAD2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437TGp_bizpeople_light_ani</Template>
  <TotalTime>400</TotalTime>
  <Words>370</Words>
  <Application>Microsoft Office PowerPoint</Application>
  <PresentationFormat>Экран (4:3)</PresentationFormat>
  <Paragraphs>62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437TGp_bizpeople_light_ani</vt:lpstr>
      <vt:lpstr>Тема9</vt:lpstr>
      <vt:lpstr>Default Design</vt:lpstr>
      <vt:lpstr>300TGp_natural_light</vt:lpstr>
      <vt:lpstr>Организм как биосистема</vt:lpstr>
      <vt:lpstr>Задачи урока:</vt:lpstr>
      <vt:lpstr>Актуализация опорных знаний</vt:lpstr>
      <vt:lpstr>Слайд 4</vt:lpstr>
      <vt:lpstr>Слайд 5</vt:lpstr>
      <vt:lpstr>Слайд 6</vt:lpstr>
      <vt:lpstr>Слайд 7</vt:lpstr>
      <vt:lpstr>Организм – это система, замкнутая по структуре, иерархически организованная, неравновесная, самоорганизующаяся, отрытая по обменам веществом и энергией.</vt:lpstr>
      <vt:lpstr>Многообразие организмов</vt:lpstr>
      <vt:lpstr>Многообразие организмов</vt:lpstr>
      <vt:lpstr>Многообразие организмов</vt:lpstr>
      <vt:lpstr>Многообразие организмов</vt:lpstr>
      <vt:lpstr>«Человек есть, конечно, система (грубо говоря, — машина), как и всякая другая в природе, подчиняющаяся неизбежным и единым для всей природы законам, но система, в горизонте нашего современного видения, единственная по высочайшему саморегулированию…».</vt:lpstr>
      <vt:lpstr>Слайд 14</vt:lpstr>
      <vt:lpstr>Гуморальная регуляция</vt:lpstr>
      <vt:lpstr>Нервная регуляция </vt:lpstr>
      <vt:lpstr>Закрепление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Организм как биосистема</dc:title>
  <dc:creator>User</dc:creator>
  <cp:lastModifiedBy>Учитель</cp:lastModifiedBy>
  <cp:revision>54</cp:revision>
  <dcterms:created xsi:type="dcterms:W3CDTF">2012-07-21T11:41:24Z</dcterms:created>
  <dcterms:modified xsi:type="dcterms:W3CDTF">2017-01-12T16:33:59Z</dcterms:modified>
</cp:coreProperties>
</file>